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8F4E5-639E-4449-B101-BCF7A3653AA1}" type="datetimeFigureOut">
              <a:rPr lang="hu-HU" smtClean="0"/>
              <a:pPr/>
              <a:t>2021.08.28.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B25B-1AAD-4962-98A5-B3D56BD95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9600" dirty="0" smtClean="0">
                <a:solidFill>
                  <a:srgbClr val="FF0000"/>
                </a:solidFill>
              </a:rPr>
              <a:t>Irányok</a:t>
            </a:r>
            <a:endParaRPr lang="hu-HU" sz="9600" dirty="0">
              <a:solidFill>
                <a:srgbClr val="FF0000"/>
              </a:solidFill>
            </a:endParaRPr>
          </a:p>
        </p:txBody>
      </p:sp>
      <p:pic>
        <p:nvPicPr>
          <p:cNvPr id="4" name="Kép 3" descr="kép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zövegdoboz 4"/>
          <p:cNvSpPr txBox="1"/>
          <p:nvPr/>
        </p:nvSpPr>
        <p:spPr>
          <a:xfrm>
            <a:off x="4139952" y="1412776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dirty="0" smtClean="0">
                <a:solidFill>
                  <a:srgbClr val="FF0000"/>
                </a:solidFill>
              </a:rPr>
              <a:t>Irányok</a:t>
            </a:r>
            <a:endParaRPr lang="hu-H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irányjelző tábla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1905000" cy="1905000"/>
          </a:xfrm>
        </p:spPr>
      </p:pic>
      <p:pic>
        <p:nvPicPr>
          <p:cNvPr id="6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411760" y="2492896"/>
            <a:ext cx="1872210" cy="1872211"/>
          </a:xfrm>
          <a:prstGeom prst="rect">
            <a:avLst/>
          </a:prstGeom>
          <a:noFill/>
        </p:spPr>
      </p:pic>
      <p:pic>
        <p:nvPicPr>
          <p:cNvPr id="7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4716016" y="2492896"/>
            <a:ext cx="1872207" cy="1872208"/>
          </a:xfrm>
          <a:prstGeom prst="rect">
            <a:avLst/>
          </a:prstGeom>
          <a:noFill/>
        </p:spPr>
      </p:pic>
      <p:pic>
        <p:nvPicPr>
          <p:cNvPr id="8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492896"/>
            <a:ext cx="1872207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" name="Tartalom helye 8" descr="iránymutató tábla 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5790" y="2492896"/>
            <a:ext cx="3369974" cy="1872208"/>
          </a:xfrm>
        </p:spPr>
      </p:pic>
      <p:pic>
        <p:nvPicPr>
          <p:cNvPr id="5" name="Tartalom helye 3" descr="irányjelző tábla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2492896"/>
            <a:ext cx="1872208" cy="1872208"/>
          </a:xfrm>
          <a:prstGeom prst="rect">
            <a:avLst/>
          </a:prstGeom>
        </p:spPr>
      </p:pic>
      <p:pic>
        <p:nvPicPr>
          <p:cNvPr id="7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492896"/>
            <a:ext cx="1872207" cy="1872208"/>
          </a:xfrm>
          <a:prstGeom prst="rect">
            <a:avLst/>
          </a:prstGeom>
          <a:noFill/>
        </p:spPr>
      </p:pic>
      <p:pic>
        <p:nvPicPr>
          <p:cNvPr id="10" name="Tartalom helye 8" descr="iránymutató tábla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231301">
            <a:off x="4027165" y="2401675"/>
            <a:ext cx="3384376" cy="1880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 descr="iránymutató tábla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40568" y="2780928"/>
            <a:ext cx="3499589" cy="1944216"/>
          </a:xfrm>
        </p:spPr>
      </p:pic>
      <p:pic>
        <p:nvPicPr>
          <p:cNvPr id="7" name="Tartalom helye 3" descr="irányjelző tábla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2852936"/>
            <a:ext cx="1905000" cy="1905000"/>
          </a:xfrm>
          <a:prstGeom prst="rect">
            <a:avLst/>
          </a:prstGeom>
        </p:spPr>
      </p:pic>
      <p:pic>
        <p:nvPicPr>
          <p:cNvPr id="9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804249" y="2852936"/>
            <a:ext cx="1872210" cy="1872211"/>
          </a:xfrm>
          <a:prstGeom prst="rect">
            <a:avLst/>
          </a:prstGeom>
          <a:noFill/>
        </p:spPr>
      </p:pic>
      <p:pic>
        <p:nvPicPr>
          <p:cNvPr id="10" name="Tartalom helye 5" descr="iránymutató tábla 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866321" y="2838535"/>
            <a:ext cx="3499589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 descr="irányjelző tábla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348880"/>
            <a:ext cx="1944216" cy="1944216"/>
          </a:xfrm>
          <a:prstGeom prst="rect">
            <a:avLst/>
          </a:prstGeom>
        </p:spPr>
      </p:pic>
      <p:pic>
        <p:nvPicPr>
          <p:cNvPr id="6" name="Tartalom helye 5" descr="iránymutató tábla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348880"/>
            <a:ext cx="3499589" cy="1944216"/>
          </a:xfrm>
          <a:prstGeom prst="rect">
            <a:avLst/>
          </a:prstGeom>
        </p:spPr>
      </p:pic>
      <p:pic>
        <p:nvPicPr>
          <p:cNvPr id="7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804249" y="2420887"/>
            <a:ext cx="1872210" cy="1872211"/>
          </a:xfrm>
          <a:prstGeom prst="rect">
            <a:avLst/>
          </a:prstGeom>
          <a:noFill/>
        </p:spPr>
      </p:pic>
      <p:pic>
        <p:nvPicPr>
          <p:cNvPr id="8" name="Tartalom helye 5" descr="iránymutató tábla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3923928" y="2420888"/>
            <a:ext cx="3369975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iránymutató tábla 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84583" y="2564904"/>
            <a:ext cx="3528392" cy="1960218"/>
          </a:xfrm>
        </p:spPr>
      </p:pic>
      <p:pic>
        <p:nvPicPr>
          <p:cNvPr id="5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2411760" y="2636912"/>
            <a:ext cx="1872207" cy="1872208"/>
          </a:xfrm>
          <a:prstGeom prst="rect">
            <a:avLst/>
          </a:prstGeom>
          <a:noFill/>
        </p:spPr>
      </p:pic>
      <p:pic>
        <p:nvPicPr>
          <p:cNvPr id="8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804249" y="2636911"/>
            <a:ext cx="1872210" cy="1872211"/>
          </a:xfrm>
          <a:prstGeom prst="rect">
            <a:avLst/>
          </a:prstGeom>
          <a:noFill/>
        </p:spPr>
      </p:pic>
      <p:pic>
        <p:nvPicPr>
          <p:cNvPr id="6" name="Tartalom helye 3" descr="iránymutató tábla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3707904" y="2636912"/>
            <a:ext cx="3528392" cy="1960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3" descr="iránymutató tábla 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-200977" y="2652915"/>
            <a:ext cx="3312371" cy="1840206"/>
          </a:xfrm>
        </p:spPr>
      </p:pic>
      <p:pic>
        <p:nvPicPr>
          <p:cNvPr id="7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2627784" y="2636912"/>
            <a:ext cx="1872207" cy="1872208"/>
          </a:xfrm>
          <a:prstGeom prst="rect">
            <a:avLst/>
          </a:prstGeom>
          <a:noFill/>
        </p:spPr>
      </p:pic>
      <p:pic>
        <p:nvPicPr>
          <p:cNvPr id="8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644008" y="2636912"/>
            <a:ext cx="1872207" cy="1872208"/>
          </a:xfrm>
          <a:prstGeom prst="rect">
            <a:avLst/>
          </a:prstGeom>
          <a:noFill/>
        </p:spPr>
      </p:pic>
      <p:pic>
        <p:nvPicPr>
          <p:cNvPr id="9" name="Picture 2" descr="Képtalálat a következőre: „irányjelző nyilak”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1" y="2636912"/>
            <a:ext cx="1872207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rág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virágok</Template>
  <TotalTime>37</TotalTime>
  <Words>2</Words>
  <Application>Microsoft Office PowerPoint</Application>
  <PresentationFormat>Diavetítés a képernyőre (4:3 oldalarány)</PresentationFormat>
  <Paragraphs>2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virágok</vt:lpstr>
      <vt:lpstr>Irányok</vt:lpstr>
      <vt:lpstr>2. dia</vt:lpstr>
      <vt:lpstr>3. dia</vt:lpstr>
      <vt:lpstr>4. dia</vt:lpstr>
      <vt:lpstr>5. dia</vt:lpstr>
      <vt:lpstr>6. dia</vt:lpstr>
      <vt:lpstr>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rudolf csaba</dc:creator>
  <cp:lastModifiedBy>user</cp:lastModifiedBy>
  <cp:revision>19</cp:revision>
  <dcterms:created xsi:type="dcterms:W3CDTF">2018-07-20T11:25:41Z</dcterms:created>
  <dcterms:modified xsi:type="dcterms:W3CDTF">2021-08-28T08:38:11Z</dcterms:modified>
</cp:coreProperties>
</file>