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F872-3D8F-4F3F-B3AD-8EE2B17B93B9}" type="datetimeFigureOut">
              <a:rPr lang="hu-HU" smtClean="0"/>
              <a:t>2024.09.30.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00B2-7A01-4B0F-9B2D-E465D4A4200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thumbs.dreamstime.com/z/imagen-del-tema-del-castillo-y-del-pergamino-57314089.jpg?ct=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3985" t="13539" r="23466" b="13349"/>
          <a:stretch>
            <a:fillRect/>
          </a:stretch>
        </p:blipFill>
        <p:spPr bwMode="auto">
          <a:xfrm>
            <a:off x="-258634" y="0"/>
            <a:ext cx="9402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364088" y="404664"/>
            <a:ext cx="187220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EMLÉKLAP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67944" y="148478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/>
              <a:t>Iskolánk </a:t>
            </a:r>
            <a:r>
              <a:rPr lang="hu-HU" sz="2800" b="1" i="1" dirty="0"/>
              <a:t>2</a:t>
            </a:r>
            <a:r>
              <a:rPr lang="hu-HU" sz="2800" b="1" i="1" dirty="0" smtClean="0"/>
              <a:t>.osztálya</a:t>
            </a:r>
            <a:r>
              <a:rPr lang="hu-HU" sz="2800" i="1" dirty="0" smtClean="0"/>
              <a:t> részére</a:t>
            </a:r>
          </a:p>
          <a:p>
            <a:endParaRPr lang="hu-HU" sz="2800" b="1" i="1" dirty="0" smtClean="0"/>
          </a:p>
          <a:p>
            <a:r>
              <a:rPr lang="hu-HU" sz="2800" b="1" i="1" dirty="0" smtClean="0"/>
              <a:t>A MAGYAR NÉPMESE NAPJÁN </a:t>
            </a:r>
          </a:p>
          <a:p>
            <a:r>
              <a:rPr lang="hu-HU" sz="2000" i="1" dirty="0" smtClean="0"/>
              <a:t> hihetetlen bátorsággal és sok-sok                                       kacagással teljesítették az Óperenciás      tengeren túli mókás feladatokat.</a:t>
            </a:r>
            <a:r>
              <a:rPr lang="hu-HU" sz="2000" dirty="0" smtClean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32040" y="5013176"/>
            <a:ext cx="236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Egyházasharaszti, 2024.09.30.</a:t>
            </a:r>
          </a:p>
          <a:p>
            <a:endParaRPr lang="hu-H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51273" t="28391" r="28554" b="55172"/>
          <a:stretch>
            <a:fillRect/>
          </a:stretch>
        </p:blipFill>
        <p:spPr bwMode="auto">
          <a:xfrm>
            <a:off x="5292080" y="4005064"/>
            <a:ext cx="1728192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2924" t="28624" r="47543" b="16731"/>
          <a:stretch>
            <a:fillRect/>
          </a:stretch>
        </p:blipFill>
        <p:spPr bwMode="auto">
          <a:xfrm>
            <a:off x="467544" y="-186924"/>
            <a:ext cx="8064896" cy="70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779912" y="3140968"/>
            <a:ext cx="158417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EMLÉKLAP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11760" y="350100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/>
              <a:t>Iskolánk </a:t>
            </a:r>
            <a:r>
              <a:rPr lang="hu-HU" sz="2800" b="1" i="1" dirty="0"/>
              <a:t>3</a:t>
            </a:r>
            <a:r>
              <a:rPr lang="hu-HU" sz="2800" b="1" i="1" dirty="0" smtClean="0"/>
              <a:t>.osztálya</a:t>
            </a:r>
            <a:r>
              <a:rPr lang="hu-HU" sz="2800" i="1" dirty="0" smtClean="0"/>
              <a:t> részére</a:t>
            </a:r>
          </a:p>
          <a:p>
            <a:endParaRPr lang="hu-HU" sz="2800" b="1" i="1" dirty="0" smtClean="0"/>
          </a:p>
          <a:p>
            <a:r>
              <a:rPr lang="hu-HU" sz="2800" b="1" i="1" dirty="0" smtClean="0"/>
              <a:t>A MAGYAR NÉPMESE NAPJÁN </a:t>
            </a:r>
          </a:p>
          <a:p>
            <a:r>
              <a:rPr lang="hu-HU" sz="2000" i="1" dirty="0" smtClean="0"/>
              <a:t> hihetetlen bátorsággal és sok-sok                                       kacagással teljesítették, az Óperenciás-      tengeren túli mókás feladatokat.</a:t>
            </a:r>
            <a:r>
              <a:rPr lang="hu-HU" sz="2000" dirty="0" smtClean="0"/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51273" t="28391" r="28554" b="55172"/>
          <a:stretch>
            <a:fillRect/>
          </a:stretch>
        </p:blipFill>
        <p:spPr bwMode="auto">
          <a:xfrm>
            <a:off x="5940152" y="0"/>
            <a:ext cx="23762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419872" y="6021288"/>
            <a:ext cx="236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Egyházasharaszti, 2024.09.30.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</Words>
  <Application>Microsoft Office PowerPoint</Application>
  <PresentationFormat>Diavetítés a képernyőre (4:3 oldalarány)</PresentationFormat>
  <Paragraphs>12</Paragraphs>
  <Slides>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3" baseType="lpstr">
      <vt:lpstr>Office-téma</vt:lpstr>
      <vt:lpstr>1. dia</vt:lpstr>
      <vt:lpstr>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6</cp:revision>
  <dcterms:created xsi:type="dcterms:W3CDTF">2024-09-29T23:24:28Z</dcterms:created>
  <dcterms:modified xsi:type="dcterms:W3CDTF">2024-09-30T00:24:13Z</dcterms:modified>
</cp:coreProperties>
</file>