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71" d="100"/>
          <a:sy n="71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20405513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7389387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14426286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5399768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779130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0726204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5804500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903337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209338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8754359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669048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3CA9-7232-43AC-940C-105980A0AA50}" type="datetimeFigureOut">
              <a:rPr lang="hu-HU" smtClean="0"/>
              <a:pPr/>
              <a:t>2018.02.20.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EB27-9A33-44B8-8BFC-692103D9A4B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5101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63604" y="908720"/>
            <a:ext cx="734047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7200" dirty="0" smtClean="0">
                <a:latin typeface="Berlin Sans FB Demi" pitchFamily="34" charset="0"/>
              </a:rPr>
              <a:t>Felvillanó</a:t>
            </a:r>
            <a:r>
              <a:rPr lang="hu-HU" sz="7200" dirty="0" smtClean="0">
                <a:solidFill>
                  <a:schemeClr val="accent3">
                    <a:lumMod val="50000"/>
                  </a:schemeClr>
                </a:solidFill>
                <a:latin typeface="Berlin Sans FB Demi" pitchFamily="34" charset="0"/>
              </a:rPr>
              <a:t> </a:t>
            </a:r>
            <a:r>
              <a:rPr lang="hu-HU" sz="7200" dirty="0" smtClean="0">
                <a:latin typeface="Berlin Sans FB Demi" pitchFamily="34" charset="0"/>
              </a:rPr>
              <a:t>szavak</a:t>
            </a:r>
          </a:p>
          <a:p>
            <a:pPr algn="ctr"/>
            <a:r>
              <a:rPr lang="hu-HU" sz="7200" dirty="0">
                <a:solidFill>
                  <a:schemeClr val="accent3">
                    <a:lumMod val="50000"/>
                  </a:schemeClr>
                </a:solidFill>
                <a:latin typeface="Berlin Sans FB Demi" pitchFamily="34" charset="0"/>
              </a:rPr>
              <a:t>a</a:t>
            </a:r>
            <a:r>
              <a:rPr lang="hu-HU" sz="7200" dirty="0" smtClean="0">
                <a:solidFill>
                  <a:schemeClr val="accent3">
                    <a:lumMod val="50000"/>
                  </a:schemeClr>
                </a:solidFill>
                <a:latin typeface="Berlin Sans FB Demi" pitchFamily="34" charset="0"/>
              </a:rPr>
              <a:t> főnév </a:t>
            </a:r>
          </a:p>
          <a:p>
            <a:pPr algn="ctr"/>
            <a:r>
              <a:rPr lang="hu-HU" sz="7200" dirty="0" smtClean="0">
                <a:solidFill>
                  <a:schemeClr val="accent3">
                    <a:lumMod val="50000"/>
                  </a:schemeClr>
                </a:solidFill>
                <a:latin typeface="Berlin Sans FB Demi" pitchFamily="34" charset="0"/>
              </a:rPr>
              <a:t>gyakorlására.</a:t>
            </a:r>
            <a:endParaRPr lang="hu-HU" sz="7200" dirty="0">
              <a:solidFill>
                <a:schemeClr val="accent3">
                  <a:lumMod val="5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932040" y="6015849"/>
            <a:ext cx="3713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Készítette: Györökné Ökrös Marianna</a:t>
            </a:r>
          </a:p>
          <a:p>
            <a:pPr algn="r"/>
            <a:r>
              <a:rPr lang="hu-HU" dirty="0" smtClean="0"/>
              <a:t>2018.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110022354"/>
      </p:ext>
    </p:extLst>
  </p:cSld>
  <p:clrMapOvr>
    <a:masterClrMapping/>
  </p:clrMapOvr>
  <p:transition spd="slow" advClick="0" advTm="3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23728" y="1484784"/>
            <a:ext cx="526297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túró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8344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348136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15616" y="1412776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játszik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2294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081176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691680" y="1556792"/>
            <a:ext cx="663515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őzike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98138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91680" y="1700808"/>
            <a:ext cx="60949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piros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020273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63688" y="1556792"/>
            <a:ext cx="600356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zene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8344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188157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51720" y="1556792"/>
            <a:ext cx="57214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nagy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08738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7584" y="1556792"/>
            <a:ext cx="782778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cincog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272278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5187" y="2246496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475656" y="1628800"/>
            <a:ext cx="66287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víziló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97175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842198" y="548680"/>
            <a:ext cx="3459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b="1" dirty="0" smtClean="0">
                <a:latin typeface="Berlin Sans FB" pitchFamily="34" charset="0"/>
              </a:rPr>
              <a:t>FIGYELJ!</a:t>
            </a:r>
            <a:endParaRPr lang="hu-HU" sz="6000" b="1" dirty="0">
              <a:latin typeface="Berlin Sans FB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24577" y="1988840"/>
            <a:ext cx="80948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 smtClean="0">
                <a:latin typeface="Berlin Sans FB" pitchFamily="34" charset="0"/>
              </a:rPr>
              <a:t>CSAK AZ </a:t>
            </a:r>
            <a:r>
              <a:rPr lang="hu-HU" sz="6000" b="1" dirty="0" smtClean="0">
                <a:solidFill>
                  <a:srgbClr val="FF0000"/>
                </a:solidFill>
                <a:latin typeface="Berlin Sans FB" pitchFamily="34" charset="0"/>
              </a:rPr>
              <a:t>ÉLŐLÉNYEKET</a:t>
            </a:r>
          </a:p>
          <a:p>
            <a:pPr algn="ctr"/>
            <a:r>
              <a:rPr lang="hu-HU" sz="6000" b="1" dirty="0" smtClean="0">
                <a:latin typeface="Berlin Sans FB" pitchFamily="34" charset="0"/>
              </a:rPr>
              <a:t>MONDD KI HANGOSAN !</a:t>
            </a:r>
            <a:endParaRPr lang="hu-HU" sz="6000" b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22612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051720" y="1412776"/>
            <a:ext cx="546175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hajó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51971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842199" y="1160449"/>
            <a:ext cx="3459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b="1" dirty="0" smtClean="0">
                <a:latin typeface="Berlin Sans FB" pitchFamily="34" charset="0"/>
              </a:rPr>
              <a:t>FIGYELJ!</a:t>
            </a:r>
            <a:endParaRPr lang="hu-HU" sz="6000" b="1" dirty="0">
              <a:latin typeface="Berlin Sans FB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10095" y="3140968"/>
            <a:ext cx="57238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6000" b="1" dirty="0" smtClean="0">
                <a:latin typeface="Berlin Sans FB" pitchFamily="34" charset="0"/>
              </a:rPr>
              <a:t>MONDD</a:t>
            </a:r>
            <a:r>
              <a:rPr lang="hu-HU" sz="4400" b="1" dirty="0" smtClean="0">
                <a:latin typeface="Berlin Sans FB" pitchFamily="34" charset="0"/>
              </a:rPr>
              <a:t> </a:t>
            </a:r>
            <a:r>
              <a:rPr lang="hu-HU" sz="6000" b="1" dirty="0" smtClean="0">
                <a:latin typeface="Berlin Sans FB" pitchFamily="34" charset="0"/>
              </a:rPr>
              <a:t>KI </a:t>
            </a:r>
          </a:p>
          <a:p>
            <a:r>
              <a:rPr lang="hu-HU" sz="6000" b="1" dirty="0" smtClean="0">
                <a:latin typeface="Berlin Sans FB" pitchFamily="34" charset="0"/>
              </a:rPr>
              <a:t>A FŐNEVEKET!</a:t>
            </a:r>
            <a:endParaRPr lang="hu-HU" sz="6000" b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787738"/>
      </p:ext>
    </p:extLst>
  </p:cSld>
  <p:clrMapOvr>
    <a:masterClrMapping/>
  </p:clrMapOvr>
  <p:transition spd="slow" advClick="0" advTm="3000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43544"/>
            <a:ext cx="3312368" cy="346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763688" y="1556792"/>
            <a:ext cx="634340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pinty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54798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2051720" y="1412776"/>
            <a:ext cx="56092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úszó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9980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20888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907704" y="1700808"/>
            <a:ext cx="596509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moly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23427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39752" y="1556792"/>
            <a:ext cx="451598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írás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42202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5547" y="2492896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475656" y="1412776"/>
            <a:ext cx="679064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lepke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09992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64904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547664" y="1484784"/>
            <a:ext cx="667843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bálna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70798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231" y="1988840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842166" y="260648"/>
            <a:ext cx="5820631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0" b="1" dirty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ehér</a:t>
            </a:r>
          </a:p>
          <a:p>
            <a:pPr algn="ctr"/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fűz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94077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6912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2314600" y="1412776"/>
            <a:ext cx="455445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nád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00367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34802" y="1772816"/>
            <a:ext cx="900919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vasutas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96943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1844824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lexikon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27574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627784" y="1700808"/>
            <a:ext cx="382669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hal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8434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8344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130012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91680" y="1556792"/>
            <a:ext cx="635141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iroda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79587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50349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2051720" y="1556792"/>
            <a:ext cx="555793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ürge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21142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32856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899592" y="1484784"/>
            <a:ext cx="79047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bagoly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51429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Kapcsolódó kép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6356" y="3467100"/>
            <a:ext cx="3238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691680" y="1556792"/>
            <a:ext cx="652935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koala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34046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825252" y="404664"/>
            <a:ext cx="3459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b="1" dirty="0" smtClean="0">
                <a:latin typeface="Berlin Sans FB" pitchFamily="34" charset="0"/>
              </a:rPr>
              <a:t>FIGYELJ!</a:t>
            </a:r>
            <a:endParaRPr lang="hu-HU" sz="6000" b="1" dirty="0">
              <a:latin typeface="Berlin Sans FB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07631" y="2204864"/>
            <a:ext cx="80948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 smtClean="0">
                <a:latin typeface="Berlin Sans FB" pitchFamily="34" charset="0"/>
              </a:rPr>
              <a:t>CSAK A </a:t>
            </a:r>
            <a:r>
              <a:rPr lang="hu-HU" sz="6000" b="1" dirty="0" smtClean="0">
                <a:solidFill>
                  <a:srgbClr val="FF0000"/>
                </a:solidFill>
                <a:latin typeface="Berlin Sans FB" pitchFamily="34" charset="0"/>
              </a:rPr>
              <a:t>TULAJDONNEVEKET</a:t>
            </a:r>
          </a:p>
          <a:p>
            <a:pPr algn="ctr"/>
            <a:r>
              <a:rPr lang="hu-HU" sz="6000" b="1" dirty="0" smtClean="0">
                <a:latin typeface="Berlin Sans FB" pitchFamily="34" charset="0"/>
              </a:rPr>
              <a:t>MONDD KI HANGOSAN !</a:t>
            </a:r>
            <a:endParaRPr lang="hu-HU" sz="6000" b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28329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63688" y="1628800"/>
            <a:ext cx="617348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EPER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13202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980728"/>
            <a:ext cx="7433445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PETŐFI</a:t>
            </a:r>
          </a:p>
          <a:p>
            <a:pPr algn="ctr"/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SÁNDOR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29023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4743368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1916832"/>
            <a:ext cx="763369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PAPRIKA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7631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51720" y="1916832"/>
            <a:ext cx="522611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DUNA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63863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0290013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95736" y="1772816"/>
            <a:ext cx="454804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MACI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25218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47664" y="1700808"/>
            <a:ext cx="59891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mély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86250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95736" y="1749008"/>
            <a:ext cx="500810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BÜKK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98" y="3645024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706773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7504" y="1883994"/>
            <a:ext cx="889065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BUDAPEST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63863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886745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61634" y="2132856"/>
            <a:ext cx="43781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CIPŐ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12279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844824"/>
            <a:ext cx="84305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SÁRKÁNY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55981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259632" y="1988840"/>
            <a:ext cx="68403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CIRMOS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28158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838672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988840"/>
            <a:ext cx="712246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VÉNUSZ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7410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63863"/>
            <a:ext cx="2520280" cy="264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865754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63688" y="1749008"/>
            <a:ext cx="61124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FOLYÓ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38007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411760" y="1749008"/>
            <a:ext cx="387157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VUK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6386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2976"/>
            <a:ext cx="3371197" cy="353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983402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835696" y="1540039"/>
            <a:ext cx="616470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TOLNA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362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056"/>
            <a:ext cx="2592288" cy="271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526238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916832"/>
            <a:ext cx="73146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EURÓPA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8301" y="4149080"/>
            <a:ext cx="2344707" cy="245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161899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87624" y="1628800"/>
            <a:ext cx="685636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kutya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8640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146754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822695" y="332656"/>
            <a:ext cx="3459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b="1" dirty="0" smtClean="0">
                <a:solidFill>
                  <a:schemeClr val="accent3">
                    <a:lumMod val="50000"/>
                  </a:schemeClr>
                </a:solidFill>
                <a:latin typeface="Berlin Sans FB" pitchFamily="34" charset="0"/>
              </a:rPr>
              <a:t>FIGYELJ!</a:t>
            </a:r>
            <a:endParaRPr lang="hu-HU" sz="6000" b="1" dirty="0">
              <a:solidFill>
                <a:schemeClr val="accent3">
                  <a:lumMod val="50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05074" y="2492896"/>
            <a:ext cx="80948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 smtClean="0">
                <a:solidFill>
                  <a:schemeClr val="accent3">
                    <a:lumMod val="50000"/>
                  </a:schemeClr>
                </a:solidFill>
                <a:latin typeface="Berlin Sans FB" pitchFamily="34" charset="0"/>
              </a:rPr>
              <a:t>CSAK A </a:t>
            </a:r>
            <a:r>
              <a:rPr lang="hu-HU" sz="6000" b="1" dirty="0" smtClean="0">
                <a:solidFill>
                  <a:srgbClr val="FF0000"/>
                </a:solidFill>
                <a:latin typeface="Berlin Sans FB" pitchFamily="34" charset="0"/>
              </a:rPr>
              <a:t>TÖBBES SZÁMÚ FŐNEVET</a:t>
            </a:r>
          </a:p>
          <a:p>
            <a:pPr algn="ctr"/>
            <a:r>
              <a:rPr lang="hu-HU" sz="6000" b="1" dirty="0" smtClean="0">
                <a:solidFill>
                  <a:schemeClr val="accent3">
                    <a:lumMod val="50000"/>
                  </a:schemeClr>
                </a:solidFill>
                <a:latin typeface="Berlin Sans FB" pitchFamily="34" charset="0"/>
              </a:rPr>
              <a:t>MONDD KI HANGOSAN !</a:t>
            </a:r>
            <a:endParaRPr lang="hu-HU" sz="6000" b="1" dirty="0">
              <a:solidFill>
                <a:schemeClr val="accent3">
                  <a:lumMod val="50000"/>
                </a:schemeClr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479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39751" y="1916832"/>
            <a:ext cx="52966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botok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5347783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39751" y="1749008"/>
            <a:ext cx="459613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lapok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49665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516992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47780" y="1749008"/>
            <a:ext cx="381931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0" b="1" dirty="0" smtClean="0">
                <a:solidFill>
                  <a:schemeClr val="accent3">
                    <a:lumMod val="50000"/>
                  </a:schemeClr>
                </a:solidFill>
              </a:rPr>
              <a:t>őzek</a:t>
            </a:r>
            <a:endParaRPr lang="hu-HU" sz="1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5687" y="4437112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785402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699792" y="1556792"/>
            <a:ext cx="408316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pék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695653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628800"/>
            <a:ext cx="70423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kerék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84292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339752" y="1484784"/>
            <a:ext cx="453521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pók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34099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23728" y="1340768"/>
            <a:ext cx="492372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utak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1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2909053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23728" y="1556792"/>
            <a:ext cx="491647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órák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37111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3590413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9672" y="1412776"/>
            <a:ext cx="468205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szék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82648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301634"/>
            <a:ext cx="852028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sólyom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71733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7220424"/>
      </p:ext>
    </p:extLst>
  </p:cSld>
  <p:clrMapOvr>
    <a:masterClrMapping/>
  </p:clrMapOvr>
  <p:transition spd="slow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47664" y="1628800"/>
            <a:ext cx="673293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fazék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87581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81887" y="1345304"/>
            <a:ext cx="756175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bögrék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4785" y="4515403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464208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31640" y="1412776"/>
            <a:ext cx="670888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kuvik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57024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9672" y="1556792"/>
            <a:ext cx="548496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telek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47795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75656" y="1772816"/>
            <a:ext cx="660469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török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96172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95736" y="1268760"/>
            <a:ext cx="476925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mák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0010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944834" y="332655"/>
            <a:ext cx="3459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b="1" dirty="0" smtClean="0">
                <a:latin typeface="Berlin Sans FB" pitchFamily="34" charset="0"/>
              </a:rPr>
              <a:t>FIGYELJ!</a:t>
            </a:r>
            <a:endParaRPr lang="hu-HU" sz="6000" b="1" dirty="0">
              <a:latin typeface="Berlin Sans FB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90684" y="1772816"/>
            <a:ext cx="836790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 smtClean="0">
                <a:latin typeface="Berlin Sans FB" pitchFamily="34" charset="0"/>
              </a:rPr>
              <a:t>CSAK A </a:t>
            </a:r>
          </a:p>
          <a:p>
            <a:pPr algn="ctr"/>
            <a:r>
              <a:rPr lang="hu-HU" sz="6000" b="1" dirty="0" smtClean="0">
                <a:solidFill>
                  <a:srgbClr val="C00000"/>
                </a:solidFill>
                <a:latin typeface="Berlin Sans FB" pitchFamily="34" charset="0"/>
              </a:rPr>
              <a:t>–t TOLDALÉKOS FŐNEVET</a:t>
            </a:r>
            <a:endParaRPr lang="hu-HU" sz="6000" b="1" dirty="0" smtClean="0">
              <a:solidFill>
                <a:srgbClr val="00B050"/>
              </a:solidFill>
              <a:latin typeface="Berlin Sans FB" pitchFamily="34" charset="0"/>
            </a:endParaRPr>
          </a:p>
          <a:p>
            <a:pPr algn="ctr"/>
            <a:r>
              <a:rPr lang="hu-HU" sz="6000" b="1" dirty="0" smtClean="0">
                <a:latin typeface="Berlin Sans FB" pitchFamily="34" charset="0"/>
              </a:rPr>
              <a:t>MONDD KI HANGOSAN !</a:t>
            </a:r>
            <a:endParaRPr lang="hu-HU" sz="6000" b="1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11975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403648" y="1556792"/>
            <a:ext cx="56819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keret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404867578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475656" y="1628800"/>
            <a:ext cx="624350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szelet</a:t>
            </a:r>
            <a:endParaRPr lang="hu-HU" sz="20000" b="1" dirty="0"/>
          </a:p>
        </p:txBody>
      </p:sp>
      <p:pic>
        <p:nvPicPr>
          <p:cNvPr id="4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5687" y="4437112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604999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259632" y="1697507"/>
            <a:ext cx="667163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mézet</a:t>
            </a:r>
            <a:endParaRPr lang="hu-HU" sz="20000" b="1" dirty="0"/>
          </a:p>
        </p:txBody>
      </p:sp>
      <p:pic>
        <p:nvPicPr>
          <p:cNvPr id="4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29294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401848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051720" y="1556792"/>
            <a:ext cx="547137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vesz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24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4000">
        <p:pull/>
      </p:transition>
    </mc:Choice>
    <mc:Fallback>
      <p:transition spd="slow" advTm="400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691680" y="1772815"/>
            <a:ext cx="606646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követ</a:t>
            </a:r>
            <a:endParaRPr lang="hu-HU" sz="20000" b="1" dirty="0"/>
          </a:p>
        </p:txBody>
      </p:sp>
      <p:pic>
        <p:nvPicPr>
          <p:cNvPr id="4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57003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8365062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411760" y="1484784"/>
            <a:ext cx="467147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őzet</a:t>
            </a:r>
            <a:endParaRPr lang="hu-HU" sz="20000" b="1" dirty="0"/>
          </a:p>
        </p:txBody>
      </p:sp>
      <p:pic>
        <p:nvPicPr>
          <p:cNvPr id="4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54883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445503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979712" y="1772816"/>
            <a:ext cx="55874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tavat</a:t>
            </a:r>
            <a:endParaRPr lang="hu-HU" sz="20000" b="1" dirty="0"/>
          </a:p>
        </p:txBody>
      </p:sp>
      <p:pic>
        <p:nvPicPr>
          <p:cNvPr id="5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9226" y="4529258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978271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354548" y="1700808"/>
            <a:ext cx="618977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sziget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1386294548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71508" y="1700808"/>
            <a:ext cx="463607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zsírt</a:t>
            </a:r>
            <a:endParaRPr lang="hu-HU" sz="20000" b="1" dirty="0"/>
          </a:p>
        </p:txBody>
      </p:sp>
      <p:pic>
        <p:nvPicPr>
          <p:cNvPr id="4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5687" y="4437112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8561549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561566" y="1700808"/>
            <a:ext cx="599394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merít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23197431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23728" y="1556792"/>
            <a:ext cx="445987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diót</a:t>
            </a:r>
            <a:endParaRPr lang="hu-HU" sz="20000" b="1" dirty="0"/>
          </a:p>
        </p:txBody>
      </p:sp>
      <p:pic>
        <p:nvPicPr>
          <p:cNvPr id="2052" name="Picture 4" descr="Képtalálat a következőre: „tapsoló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5687" y="4437112"/>
            <a:ext cx="2015955" cy="20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4992040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079062" y="1700808"/>
            <a:ext cx="649684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szeret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158875740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755576" y="1548020"/>
            <a:ext cx="741760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hegyet</a:t>
            </a:r>
            <a:endParaRPr lang="hu-HU" sz="20000" b="1" dirty="0"/>
          </a:p>
        </p:txBody>
      </p:sp>
      <p:pic>
        <p:nvPicPr>
          <p:cNvPr id="4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4380" y="4718119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3215555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051720" y="1484783"/>
            <a:ext cx="476027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fizet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396440061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699792" y="1412776"/>
            <a:ext cx="33201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tíz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59874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99102" y="1556792"/>
            <a:ext cx="479631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/>
              <a:t>liget</a:t>
            </a:r>
            <a:endParaRPr lang="hu-HU" sz="20000" b="1" dirty="0"/>
          </a:p>
        </p:txBody>
      </p:sp>
    </p:spTree>
    <p:extLst>
      <p:ext uri="{BB962C8B-B14F-4D97-AF65-F5344CB8AC3E}">
        <p14:creationId xmlns:p14="http://schemas.microsoft.com/office/powerpoint/2010/main" xmlns="" val="433715070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Képtalálat a következőre: „ügyes smile”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331640" y="5505446"/>
            <a:ext cx="66145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dirty="0" smtClean="0"/>
              <a:t>ÜGYESEK VOLTATOK!</a:t>
            </a:r>
            <a:endParaRPr lang="hu-HU" sz="6000" dirty="0"/>
          </a:p>
        </p:txBody>
      </p:sp>
    </p:spTree>
    <p:extLst>
      <p:ext uri="{BB962C8B-B14F-4D97-AF65-F5344CB8AC3E}">
        <p14:creationId xmlns:p14="http://schemas.microsoft.com/office/powerpoint/2010/main" xmlns="" val="23547537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3528" y="1556792"/>
            <a:ext cx="852028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0" b="1" dirty="0" smtClean="0">
                <a:solidFill>
                  <a:schemeClr val="accent3">
                    <a:lumMod val="50000"/>
                  </a:schemeClr>
                </a:solidFill>
              </a:rPr>
              <a:t>mosoly</a:t>
            </a:r>
            <a:endParaRPr lang="hu-HU" sz="20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2" descr="Kapcsolódó 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8344"/>
            <a:ext cx="2232248" cy="21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4047778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140</Words>
  <Application>Microsoft Office PowerPoint</Application>
  <PresentationFormat>Diavetítés a képernyőre (4:3 oldalarány)</PresentationFormat>
  <Paragraphs>98</Paragraphs>
  <Slides>81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81</vt:i4>
      </vt:variant>
    </vt:vector>
  </HeadingPairs>
  <TitlesOfParts>
    <vt:vector size="82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  <vt:lpstr>27. dia</vt:lpstr>
      <vt:lpstr>28. dia</vt:lpstr>
      <vt:lpstr>29. dia</vt:lpstr>
      <vt:lpstr>30. dia</vt:lpstr>
      <vt:lpstr>31. dia</vt:lpstr>
      <vt:lpstr>32. dia</vt:lpstr>
      <vt:lpstr>33. dia</vt:lpstr>
      <vt:lpstr>34. dia</vt:lpstr>
      <vt:lpstr>35. dia</vt:lpstr>
      <vt:lpstr>36. dia</vt:lpstr>
      <vt:lpstr>37. dia</vt:lpstr>
      <vt:lpstr>38. dia</vt:lpstr>
      <vt:lpstr>39. dia</vt:lpstr>
      <vt:lpstr>40. dia</vt:lpstr>
      <vt:lpstr>41. dia</vt:lpstr>
      <vt:lpstr>42. dia</vt:lpstr>
      <vt:lpstr>43. dia</vt:lpstr>
      <vt:lpstr>44. dia</vt:lpstr>
      <vt:lpstr>45. dia</vt:lpstr>
      <vt:lpstr>46. dia</vt:lpstr>
      <vt:lpstr>47. dia</vt:lpstr>
      <vt:lpstr>48. dia</vt:lpstr>
      <vt:lpstr>49. dia</vt:lpstr>
      <vt:lpstr>50. dia</vt:lpstr>
      <vt:lpstr>51. dia</vt:lpstr>
      <vt:lpstr>52. dia</vt:lpstr>
      <vt:lpstr>53. dia</vt:lpstr>
      <vt:lpstr>54. dia</vt:lpstr>
      <vt:lpstr>55. dia</vt:lpstr>
      <vt:lpstr>56. dia</vt:lpstr>
      <vt:lpstr>57. dia</vt:lpstr>
      <vt:lpstr>58. dia</vt:lpstr>
      <vt:lpstr>59. dia</vt:lpstr>
      <vt:lpstr>60. dia</vt:lpstr>
      <vt:lpstr>61. dia</vt:lpstr>
      <vt:lpstr>62. dia</vt:lpstr>
      <vt:lpstr>63. dia</vt:lpstr>
      <vt:lpstr>64. dia</vt:lpstr>
      <vt:lpstr>65. dia</vt:lpstr>
      <vt:lpstr>66. dia</vt:lpstr>
      <vt:lpstr>67. dia</vt:lpstr>
      <vt:lpstr>68. dia</vt:lpstr>
      <vt:lpstr>69. dia</vt:lpstr>
      <vt:lpstr>70. dia</vt:lpstr>
      <vt:lpstr>71. dia</vt:lpstr>
      <vt:lpstr>72. dia</vt:lpstr>
      <vt:lpstr>73. dia</vt:lpstr>
      <vt:lpstr>74. dia</vt:lpstr>
      <vt:lpstr>75. dia</vt:lpstr>
      <vt:lpstr>76. dia</vt:lpstr>
      <vt:lpstr>77. dia</vt:lpstr>
      <vt:lpstr>78. dia</vt:lpstr>
      <vt:lpstr>79. dia</vt:lpstr>
      <vt:lpstr>80. dia</vt:lpstr>
      <vt:lpstr>81.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Mariann</dc:creator>
  <cp:lastModifiedBy>user</cp:lastModifiedBy>
  <cp:revision>28</cp:revision>
  <dcterms:created xsi:type="dcterms:W3CDTF">2017-09-06T17:29:59Z</dcterms:created>
  <dcterms:modified xsi:type="dcterms:W3CDTF">2018-02-20T22:23:57Z</dcterms:modified>
</cp:coreProperties>
</file>