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2" r:id="rId6"/>
    <p:sldId id="271" r:id="rId7"/>
    <p:sldId id="275" r:id="rId8"/>
    <p:sldId id="273" r:id="rId9"/>
    <p:sldId id="274" r:id="rId10"/>
    <p:sldId id="277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5" r:id="rId19"/>
    <p:sldId id="257" r:id="rId20"/>
    <p:sldId id="268" r:id="rId21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5065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B6F510-7552-4C96-8BA1-7EC7D4885B41}" type="datetime1">
              <a:rPr lang="hu-HU" noProof="1" smtClean="0"/>
              <a:pPr rtl="0"/>
              <a:t>2021.03.25.</a:t>
            </a:fld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hu-HU" noProof="1" smtClean="0"/>
              <a:pPr rtl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B2391E-4B13-496E-9A27-5256F8FC8B8C}" type="datetime1">
              <a:rPr lang="hu-HU" noProof="1" smtClean="0"/>
              <a:pPr rtl="0"/>
              <a:t>2021.03.25.</a:t>
            </a:fld>
            <a:endParaRPr lang="hu-HU" noProof="1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1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1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u-HU" noProof="1" dirty="0" smtClean="0"/>
              <a:pPr rtl="0"/>
              <a:t>1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366146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u-HU" noProof="1" dirty="0" smtClean="0"/>
              <a:pPr rtl="0"/>
              <a:t>16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45161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1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hu-HU" noProof="1" dirty="0" smtClean="0"/>
              <a:pPr rtl="0"/>
              <a:t>17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105199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dő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ép helyőrzője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u-HU" noProof="1"/>
              <a:t>Szúrja be vagy húzza ide a képét</a:t>
            </a:r>
          </a:p>
        </p:txBody>
      </p:sp>
      <p:sp>
        <p:nvSpPr>
          <p:cNvPr id="7" name="Szabadkézi rajz: Alakzat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Szabadkézi rajz: Alakzat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1"/>
              <a:t>Kattintson ide az alcím szerkesztéséhez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u-HU" noProof="1" smtClean="0"/>
              <a:t>Mintacím szerkesztése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sarkok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u-HU" sz="1200" b="1" noProof="1">
              <a:solidFill>
                <a:schemeClr val="accent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u-HU" noProof="1"/>
              <a:t>Alcím mintájának szerkesztése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hu-HU" noProof="1"/>
              <a:t>Kattintson ide a cím szerkesztéséhez</a:t>
            </a:r>
          </a:p>
        </p:txBody>
      </p:sp>
    </p:spTree>
    <p:extLst>
      <p:ext uri="{BB962C8B-B14F-4D97-AF65-F5344CB8AC3E}">
        <p14:creationId xmlns:p14="http://schemas.microsoft.com/office/powerpoint/2010/main" xmlns="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12" name="Szöveg helye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hu-HU" noProof="1" smtClean="0"/>
              <a:t>Mintaszöveg szerkesztése</a:t>
            </a:r>
          </a:p>
        </p:txBody>
      </p:sp>
      <p:sp>
        <p:nvSpPr>
          <p:cNvPr id="16" name="Tartalom helye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hu-HU" noProof="1" smtClean="0"/>
              <a:t>Mintaszöveg szerkesztése</a:t>
            </a:r>
          </a:p>
        </p:txBody>
      </p:sp>
      <p:sp>
        <p:nvSpPr>
          <p:cNvPr id="18" name="Tartalom helye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 oldali oszlop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Jobb oldali oszlop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9" name="Szöveg helye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1" smtClean="0"/>
              <a:t>Mintaszöveg szerkesztése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hu-HU" noProof="1" smtClean="0"/>
              <a:t>Kép beszúrásához kattintson az ikonra</a:t>
            </a:r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1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sarkok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u-HU" sz="1200" b="1" noProof="1">
              <a:solidFill>
                <a:schemeClr val="accent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u-HU" noProof="1"/>
              <a:t>Alcím mintájának szerkesztése</a:t>
            </a:r>
          </a:p>
        </p:txBody>
      </p:sp>
      <p:sp>
        <p:nvSpPr>
          <p:cNvPr id="9" name="Kép helyőrzője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u-HU" noProof="1"/>
              <a:t>Szúrja be vagy húzza ide a képét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hu-HU" noProof="1"/>
              <a:t>Kattintson ide a cím szerkesztéséhez</a:t>
            </a:r>
          </a:p>
        </p:txBody>
      </p:sp>
    </p:spTree>
    <p:extLst>
      <p:ext uri="{BB962C8B-B14F-4D97-AF65-F5344CB8AC3E}">
        <p14:creationId xmlns:p14="http://schemas.microsoft.com/office/powerpoint/2010/main" xmlns="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lrendezé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 oldali oszlop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11" name="Alcím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12" name="Kép helyőrzője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u-HU" noProof="1"/>
              <a:t>Szúrja be vagy húzza ide a képét</a:t>
            </a:r>
          </a:p>
        </p:txBody>
      </p:sp>
    </p:spTree>
    <p:extLst>
      <p:ext uri="{BB962C8B-B14F-4D97-AF65-F5344CB8AC3E}">
        <p14:creationId xmlns:p14="http://schemas.microsoft.com/office/powerpoint/2010/main" xmlns="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lrendezé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 oldali oszlop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11" name="Alcím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u-HU" noProof="1"/>
              <a:t>Alcím</a:t>
            </a:r>
          </a:p>
        </p:txBody>
      </p:sp>
      <p:sp>
        <p:nvSpPr>
          <p:cNvPr id="12" name="Kép helyőrzője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u-HU" noProof="1"/>
              <a:t>Szúrja be vagy húzza ide a képét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az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 oldali oszlop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13" name="Bal oldali fejléc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hu-HU" noProof="1"/>
              <a:t>Összehasonlítás A</a:t>
            </a:r>
          </a:p>
        </p:txBody>
      </p:sp>
      <p:sp>
        <p:nvSpPr>
          <p:cNvPr id="4" name="Jobb oldali oszlop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hu-HU" noProof="1" smtClean="0"/>
              <a:t>Mintaszöveg szerkesztése</a:t>
            </a:r>
          </a:p>
          <a:p>
            <a:pPr lvl="1" rtl="0"/>
            <a:r>
              <a:rPr lang="hu-HU" noProof="1" smtClean="0"/>
              <a:t>Második szint</a:t>
            </a:r>
          </a:p>
          <a:p>
            <a:pPr lvl="2" rtl="0"/>
            <a:r>
              <a:rPr lang="hu-HU" noProof="1" smtClean="0"/>
              <a:t>Harmadik szint</a:t>
            </a:r>
          </a:p>
          <a:p>
            <a:pPr lvl="3" rtl="0"/>
            <a:r>
              <a:rPr lang="hu-HU" noProof="1" smtClean="0"/>
              <a:t>Negyedik szint</a:t>
            </a:r>
          </a:p>
          <a:p>
            <a:pPr lvl="4" rtl="0"/>
            <a:r>
              <a:rPr lang="hu-HU" noProof="1" smtClean="0"/>
              <a:t>Ötödik szint</a:t>
            </a:r>
            <a:endParaRPr lang="hu-HU" noProof="1"/>
          </a:p>
        </p:txBody>
      </p:sp>
      <p:sp>
        <p:nvSpPr>
          <p:cNvPr id="15" name="Jobb oldali fejléc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hu-HU" noProof="1"/>
              <a:t>Összehasonlítás B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14" name="Alcím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hu-HU" noProof="1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xmlns="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ép helyőrzője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u-HU" noProof="1"/>
              <a:t>Szúrja be vagy húzza ide a képét</a:t>
            </a:r>
          </a:p>
        </p:txBody>
      </p:sp>
      <p:sp>
        <p:nvSpPr>
          <p:cNvPr id="10" name="Képaláírás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hu-HU" noProof="1"/>
              <a:t>Itt elhelyezheti a kép feliratát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édiahelyőrző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1"/>
              <a:t>Videó beszúrása</a:t>
            </a:r>
          </a:p>
        </p:txBody>
      </p:sp>
      <p:sp>
        <p:nvSpPr>
          <p:cNvPr id="5" name="Képaláírás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hu-HU" noProof="1"/>
              <a:t>Itt elhelyezheti a kép feliratát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hu-HU" noProof="1"/>
              <a:t>Lábléc beszúrása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hu-HU" noProof="1" dirty="0" smtClean="0"/>
              <a:pPr rtl="0"/>
              <a:t>‹#›</a:t>
            </a:fld>
            <a:endParaRPr lang="hu-HU" noProof="1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1" smtClean="0"/>
              <a:t>Mintacím szerkesztése</a:t>
            </a:r>
            <a:endParaRPr lang="hu-HU" noProof="1"/>
          </a:p>
        </p:txBody>
      </p:sp>
    </p:spTree>
    <p:extLst>
      <p:ext uri="{BB962C8B-B14F-4D97-AF65-F5344CB8AC3E}">
        <p14:creationId xmlns:p14="http://schemas.microsoft.com/office/powerpoint/2010/main" xmlns="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öszönjü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ép helyőrzője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hu-HU" noProof="1"/>
              <a:t>Szúrja be vagy húzza ide a képét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u-HU" noProof="1"/>
              <a:t>Név</a:t>
            </a:r>
          </a:p>
        </p:txBody>
      </p:sp>
      <p:sp>
        <p:nvSpPr>
          <p:cNvPr id="6" name="Szabadkézi rajz: Alakzat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Szabadkézi rajz: Alakzat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hu-HU" noProof="1"/>
              <a:t>Kapcsolatfelvételi szám vagy e-mail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u-HU" noProof="1"/>
              <a:t>Köszönjük!</a:t>
            </a:r>
          </a:p>
        </p:txBody>
      </p:sp>
    </p:spTree>
    <p:extLst>
      <p:ext uri="{BB962C8B-B14F-4D97-AF65-F5344CB8AC3E}">
        <p14:creationId xmlns:p14="http://schemas.microsoft.com/office/powerpoint/2010/main" xmlns="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rajz: Alakzat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8" name="Szabadkézi rajz: Alakzat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1"/>
              <a:t>Kattintson ide az alcím szerkesztéséhez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hu-HU" noProof="1" smtClean="0"/>
              <a:t>Mintacím szerkesztése</a:t>
            </a:r>
            <a:endParaRPr lang="hu-HU" noProof="1"/>
          </a:p>
        </p:txBody>
      </p:sp>
      <p:grpSp>
        <p:nvGrpSpPr>
          <p:cNvPr id="28" name="Csoport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Szabadkézi rajz: Alakzat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30" name="Szabadkézi rajz: Alakzat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31" name="Szabadkézi rajz: Alakzat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</p:grpSp>
      <p:grpSp>
        <p:nvGrpSpPr>
          <p:cNvPr id="32" name="Csoport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Szabadkézi rajz: Alakzat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34" name="Szabadkézi sokszög: Alakzat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35" name="Szabadkézi rajz: Alakzat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</p:grpSp>
      <p:grpSp>
        <p:nvGrpSpPr>
          <p:cNvPr id="36" name="Csoport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Csillag: 4 pont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Csillag: 4 pont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Ellipszis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Csillag: 4 pont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: Lekerekített sarkok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hu-HU" sz="1200" b="1" noProof="1">
              <a:solidFill>
                <a:srgbClr val="093C71"/>
              </a:solidFill>
            </a:endParaRPr>
          </a:p>
        </p:txBody>
      </p:sp>
      <p:sp>
        <p:nvSpPr>
          <p:cNvPr id="9" name="Téglalap: Lekerekített sarkok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hu-HU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Csoport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16" name="Szabadkézi rajz: Alakzat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17" name="Szabadkézi rajz: Alakzat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</p:grpSp>
      <p:grpSp>
        <p:nvGrpSpPr>
          <p:cNvPr id="4" name="Csoport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Szabadkézi rajz: Alakzat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20" name="Szabadkézi rajz: Alakzat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21" name="Szabadkézi rajz: Alakzat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</p:grpSp>
      <p:sp>
        <p:nvSpPr>
          <p:cNvPr id="12" name="Szabadkézi rajz: Alakzat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22" name="Szabadkézi rajz: Alakzat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hu-HU" noProof="1" dirty="0" smtClean="0"/>
              <a:pPr algn="ctr" rtl="0"/>
              <a:t>‹#›</a:t>
            </a:fld>
            <a:endParaRPr lang="hu-HU" noProof="1"/>
          </a:p>
        </p:txBody>
      </p:sp>
      <p:sp>
        <p:nvSpPr>
          <p:cNvPr id="11" name="Szabadkézi rajz: Alakzat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grpSp>
        <p:nvGrpSpPr>
          <p:cNvPr id="23" name="Csoport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Csillag: 4 pont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Csillag: 4 pont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Csillag: 4 pont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Szövegdoboz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hu-HU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hu-HU" noProof="1"/>
              <a:t>Mintacím stílusának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u-HU" noProof="1"/>
              <a:t>Mintaszöveg szerkesztése</a:t>
            </a:r>
          </a:p>
          <a:p>
            <a:pPr lvl="1" rtl="0"/>
            <a:r>
              <a:rPr lang="hu-HU" noProof="1"/>
              <a:t>Második szint</a:t>
            </a:r>
          </a:p>
          <a:p>
            <a:pPr lvl="2" rtl="0"/>
            <a:r>
              <a:rPr lang="hu-HU" noProof="1"/>
              <a:t>Harmadik szint</a:t>
            </a:r>
          </a:p>
          <a:p>
            <a:pPr lvl="3" rtl="0"/>
            <a:r>
              <a:rPr lang="hu-HU" noProof="1"/>
              <a:t>Negyedik szint</a:t>
            </a:r>
          </a:p>
          <a:p>
            <a:pPr lvl="4" rtl="0"/>
            <a:r>
              <a:rPr lang="hu-HU" noProof="1"/>
              <a:t>Ötödik szint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hu-HU" noProof="1"/>
              <a:t>Lábléc beszúrása</a:t>
            </a:r>
          </a:p>
        </p:txBody>
      </p:sp>
    </p:spTree>
    <p:extLst>
      <p:ext uri="{BB962C8B-B14F-4D97-AF65-F5344CB8AC3E}">
        <p14:creationId xmlns:p14="http://schemas.microsoft.com/office/powerpoint/2010/main" xmlns="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5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slide" Target="slide3.xml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slide" Target="slide8.xml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18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slide" Target="slide3.xml"/><Relationship Id="rId16" Type="http://schemas.openxmlformats.org/officeDocument/2006/relationships/image" Target="../media/image22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35.png"/><Relationship Id="rId10" Type="http://schemas.openxmlformats.org/officeDocument/2006/relationships/image" Target="../media/image29.png"/><Relationship Id="rId19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őrzője 7" descr="Könyvhalom">
            <a:extLst>
              <a:ext uri="{FF2B5EF4-FFF2-40B4-BE49-F238E27FC236}">
                <a16:creationId xmlns:a16="http://schemas.microsoft.com/office/drawing/2014/main" xmlns="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15708" y="193832"/>
            <a:ext cx="7432898" cy="6415904"/>
          </a:xfrm>
        </p:spPr>
      </p:pic>
      <p:sp>
        <p:nvSpPr>
          <p:cNvPr id="113" name="Cím 112">
            <a:extLst>
              <a:ext uri="{FF2B5EF4-FFF2-40B4-BE49-F238E27FC236}">
                <a16:creationId xmlns:a16="http://schemas.microsoft.com/office/drawing/2014/main" xmlns="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518165"/>
            <a:ext cx="6249625" cy="1610345"/>
          </a:xfrm>
        </p:spPr>
        <p:txBody>
          <a:bodyPr rtlCol="0"/>
          <a:lstStyle/>
          <a:p>
            <a:pPr rtl="0">
              <a:lnSpc>
                <a:spcPct val="80000"/>
              </a:lnSpc>
            </a:pPr>
            <a:r>
              <a:rPr lang="hu-HU" noProof="1" smtClean="0"/>
              <a:t>100.</a:t>
            </a:r>
            <a:br>
              <a:rPr lang="hu-HU" noProof="1" smtClean="0"/>
            </a:br>
            <a:r>
              <a:rPr lang="hu-HU" noProof="1" smtClean="0"/>
              <a:t>olvasás óra</a:t>
            </a:r>
            <a:endParaRPr lang="hu-HU" noProof="1"/>
          </a:p>
        </p:txBody>
      </p:sp>
      <p:grpSp>
        <p:nvGrpSpPr>
          <p:cNvPr id="82" name="Csoport 81">
            <a:extLst>
              <a:ext uri="{FF2B5EF4-FFF2-40B4-BE49-F238E27FC236}">
                <a16:creationId xmlns:a16="http://schemas.microsoft.com/office/drawing/2014/main" xmlns="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Szabadkézi rajz: Alakzat 82">
              <a:extLst>
                <a:ext uri="{FF2B5EF4-FFF2-40B4-BE49-F238E27FC236}">
                  <a16:creationId xmlns:a16="http://schemas.microsoft.com/office/drawing/2014/main" xmlns="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84" name="Szabadkézi rajz: Alakzat 83">
              <a:extLst>
                <a:ext uri="{FF2B5EF4-FFF2-40B4-BE49-F238E27FC236}">
                  <a16:creationId xmlns:a16="http://schemas.microsoft.com/office/drawing/2014/main" xmlns="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85" name="Szabadkézi rajz: Alakzat 84">
              <a:extLst>
                <a:ext uri="{FF2B5EF4-FFF2-40B4-BE49-F238E27FC236}">
                  <a16:creationId xmlns:a16="http://schemas.microsoft.com/office/drawing/2014/main" xmlns="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</p:grpSp>
      <p:grpSp>
        <p:nvGrpSpPr>
          <p:cNvPr id="78" name="Csoport 77">
            <a:extLst>
              <a:ext uri="{FF2B5EF4-FFF2-40B4-BE49-F238E27FC236}">
                <a16:creationId xmlns:a16="http://schemas.microsoft.com/office/drawing/2014/main" xmlns="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Szabadkézi rajz: Alakzat 78">
              <a:extLst>
                <a:ext uri="{FF2B5EF4-FFF2-40B4-BE49-F238E27FC236}">
                  <a16:creationId xmlns:a16="http://schemas.microsoft.com/office/drawing/2014/main" xmlns="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80" name="Szabadkézi rajz: Alakzat 79">
              <a:extLst>
                <a:ext uri="{FF2B5EF4-FFF2-40B4-BE49-F238E27FC236}">
                  <a16:creationId xmlns:a16="http://schemas.microsoft.com/office/drawing/2014/main" xmlns="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  <p:sp>
          <p:nvSpPr>
            <p:cNvPr id="81" name="Szabadkézi rajz: Alakzat 80">
              <a:extLst>
                <a:ext uri="{FF2B5EF4-FFF2-40B4-BE49-F238E27FC236}">
                  <a16:creationId xmlns:a16="http://schemas.microsoft.com/office/drawing/2014/main" xmlns="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1"/>
            </a:p>
          </p:txBody>
        </p:sp>
      </p:grpSp>
      <p:sp>
        <p:nvSpPr>
          <p:cNvPr id="97" name="Szabadkézi rajz: Alakzat 96">
            <a:extLst>
              <a:ext uri="{FF2B5EF4-FFF2-40B4-BE49-F238E27FC236}">
                <a16:creationId xmlns:a16="http://schemas.microsoft.com/office/drawing/2014/main" xmlns="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1"/>
          </a:p>
        </p:txBody>
      </p:sp>
      <p:grpSp>
        <p:nvGrpSpPr>
          <p:cNvPr id="174" name="Csoport 173">
            <a:extLst>
              <a:ext uri="{FF2B5EF4-FFF2-40B4-BE49-F238E27FC236}">
                <a16:creationId xmlns:a16="http://schemas.microsoft.com/office/drawing/2014/main" xmlns="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3102259" y="685536"/>
            <a:ext cx="2165100" cy="1775382"/>
            <a:chOff x="5439830" y="681154"/>
            <a:chExt cx="1789339" cy="1467258"/>
          </a:xfrm>
        </p:grpSpPr>
        <p:sp>
          <p:nvSpPr>
            <p:cNvPr id="175" name="Szabadkézi rajz: Alakzat 174">
              <a:extLst>
                <a:ext uri="{FF2B5EF4-FFF2-40B4-BE49-F238E27FC236}">
                  <a16:creationId xmlns:a16="http://schemas.microsoft.com/office/drawing/2014/main" xmlns="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76" name="Szabadkézi rajz: Alakzat 175">
              <a:extLst>
                <a:ext uri="{FF2B5EF4-FFF2-40B4-BE49-F238E27FC236}">
                  <a16:creationId xmlns:a16="http://schemas.microsoft.com/office/drawing/2014/main" xmlns="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77" name="Szabadkézi rajz: Alakzat 176">
              <a:extLst>
                <a:ext uri="{FF2B5EF4-FFF2-40B4-BE49-F238E27FC236}">
                  <a16:creationId xmlns:a16="http://schemas.microsoft.com/office/drawing/2014/main" xmlns="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78" name="Szabadkézi rajz: Alakzat 177">
              <a:extLst>
                <a:ext uri="{FF2B5EF4-FFF2-40B4-BE49-F238E27FC236}">
                  <a16:creationId xmlns:a16="http://schemas.microsoft.com/office/drawing/2014/main" xmlns="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79" name="Szabadkézi rajz: Alakzat 178">
              <a:extLst>
                <a:ext uri="{FF2B5EF4-FFF2-40B4-BE49-F238E27FC236}">
                  <a16:creationId xmlns:a16="http://schemas.microsoft.com/office/drawing/2014/main" xmlns="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0" name="Szabadkézi rajz: Alakzat 179">
              <a:extLst>
                <a:ext uri="{FF2B5EF4-FFF2-40B4-BE49-F238E27FC236}">
                  <a16:creationId xmlns:a16="http://schemas.microsoft.com/office/drawing/2014/main" xmlns="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1" name="Szabadkézi rajz: Alakzat 180">
              <a:extLst>
                <a:ext uri="{FF2B5EF4-FFF2-40B4-BE49-F238E27FC236}">
                  <a16:creationId xmlns:a16="http://schemas.microsoft.com/office/drawing/2014/main" xmlns="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2" name="Szabadkézi rajz: Alakzat 181">
              <a:extLst>
                <a:ext uri="{FF2B5EF4-FFF2-40B4-BE49-F238E27FC236}">
                  <a16:creationId xmlns:a16="http://schemas.microsoft.com/office/drawing/2014/main" xmlns="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3" name="Szabadkézi rajz: Alakzat 182">
              <a:extLst>
                <a:ext uri="{FF2B5EF4-FFF2-40B4-BE49-F238E27FC236}">
                  <a16:creationId xmlns:a16="http://schemas.microsoft.com/office/drawing/2014/main" xmlns="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4" name="Szabadkézi rajz: Alakzat 183">
              <a:extLst>
                <a:ext uri="{FF2B5EF4-FFF2-40B4-BE49-F238E27FC236}">
                  <a16:creationId xmlns:a16="http://schemas.microsoft.com/office/drawing/2014/main" xmlns="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5" name="Szabadkézi rajz: Alakzat 184">
              <a:extLst>
                <a:ext uri="{FF2B5EF4-FFF2-40B4-BE49-F238E27FC236}">
                  <a16:creationId xmlns:a16="http://schemas.microsoft.com/office/drawing/2014/main" xmlns="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6" name="Szabadkézi sokszög: Alakzat 185">
              <a:extLst>
                <a:ext uri="{FF2B5EF4-FFF2-40B4-BE49-F238E27FC236}">
                  <a16:creationId xmlns:a16="http://schemas.microsoft.com/office/drawing/2014/main" xmlns="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7" name="Szabadkézi rajz: Alakzat 186">
              <a:extLst>
                <a:ext uri="{FF2B5EF4-FFF2-40B4-BE49-F238E27FC236}">
                  <a16:creationId xmlns:a16="http://schemas.microsoft.com/office/drawing/2014/main" xmlns="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8" name="Szabadkézi rajz: Alakzat 187">
              <a:extLst>
                <a:ext uri="{FF2B5EF4-FFF2-40B4-BE49-F238E27FC236}">
                  <a16:creationId xmlns:a16="http://schemas.microsoft.com/office/drawing/2014/main" xmlns="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89" name="Szabadkézi rajz: Alakzat 188">
              <a:extLst>
                <a:ext uri="{FF2B5EF4-FFF2-40B4-BE49-F238E27FC236}">
                  <a16:creationId xmlns:a16="http://schemas.microsoft.com/office/drawing/2014/main" xmlns="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sp>
          <p:nvSpPr>
            <p:cNvPr id="190" name="Szabadkézi rajz: Alakzat 189">
              <a:extLst>
                <a:ext uri="{FF2B5EF4-FFF2-40B4-BE49-F238E27FC236}">
                  <a16:creationId xmlns:a16="http://schemas.microsoft.com/office/drawing/2014/main" xmlns="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2400" noProof="1"/>
            </a:p>
          </p:txBody>
        </p:sp>
        <p:grpSp>
          <p:nvGrpSpPr>
            <p:cNvPr id="191" name="Csoport 190">
              <a:extLst>
                <a:ext uri="{FF2B5EF4-FFF2-40B4-BE49-F238E27FC236}">
                  <a16:creationId xmlns:a16="http://schemas.microsoft.com/office/drawing/2014/main" xmlns="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Szövegdoboz 191">
                <a:extLst>
                  <a:ext uri="{FF2B5EF4-FFF2-40B4-BE49-F238E27FC236}">
                    <a16:creationId xmlns:a16="http://schemas.microsoft.com/office/drawing/2014/main" xmlns="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Indítás</a:t>
                </a:r>
              </a:p>
            </p:txBody>
          </p:sp>
          <p:sp>
            <p:nvSpPr>
              <p:cNvPr id="193" name="Szövegdoboz 192">
                <a:extLst>
                  <a:ext uri="{FF2B5EF4-FFF2-40B4-BE49-F238E27FC236}">
                    <a16:creationId xmlns:a16="http://schemas.microsoft.com/office/drawing/2014/main" xmlns="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sz="2800" b="1" noProof="1">
                    <a:solidFill>
                      <a:schemeClr val="accent5"/>
                    </a:solidFill>
                    <a:latin typeface="+mj-lt"/>
                  </a:rPr>
                  <a:t>Indítás</a:t>
                </a:r>
              </a:p>
            </p:txBody>
          </p:sp>
        </p:grpSp>
      </p:grpSp>
      <p:grpSp>
        <p:nvGrpSpPr>
          <p:cNvPr id="55" name="Csoport 88">
            <a:extLst>
              <a:ext uri="{FF2B5EF4-FFF2-40B4-BE49-F238E27FC236}">
                <a16:creationId xmlns:a16="http://schemas.microsoft.com/office/drawing/2014/main" xmlns="" id="{8D54F73F-DF48-4CD2-A825-C5783FE4B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408944">
            <a:off x="6299026" y="4175253"/>
            <a:ext cx="1424651" cy="1097682"/>
            <a:chOff x="967966" y="847100"/>
            <a:chExt cx="1424651" cy="1097682"/>
          </a:xfrm>
        </p:grpSpPr>
        <p:sp>
          <p:nvSpPr>
            <p:cNvPr id="56" name="Szabadkézi rajz: Alakzat 89">
              <a:extLst>
                <a:ext uri="{FF2B5EF4-FFF2-40B4-BE49-F238E27FC236}">
                  <a16:creationId xmlns:a16="http://schemas.microsoft.com/office/drawing/2014/main" xmlns="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57" name="Szabadkézi rajz: Alakzat 90">
              <a:extLst>
                <a:ext uri="{FF2B5EF4-FFF2-40B4-BE49-F238E27FC236}">
                  <a16:creationId xmlns:a16="http://schemas.microsoft.com/office/drawing/2014/main" xmlns="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58" name="Szabadkézi sokszög: Alakzat 91">
              <a:extLst>
                <a:ext uri="{FF2B5EF4-FFF2-40B4-BE49-F238E27FC236}">
                  <a16:creationId xmlns:a16="http://schemas.microsoft.com/office/drawing/2014/main" xmlns="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59" name="Szabadkézi rajz: Alakzat 92">
              <a:extLst>
                <a:ext uri="{FF2B5EF4-FFF2-40B4-BE49-F238E27FC236}">
                  <a16:creationId xmlns:a16="http://schemas.microsoft.com/office/drawing/2014/main" xmlns="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grpSp>
          <p:nvGrpSpPr>
            <p:cNvPr id="60" name="Csoport 93">
              <a:extLst>
                <a:ext uri="{FF2B5EF4-FFF2-40B4-BE49-F238E27FC236}">
                  <a16:creationId xmlns:a16="http://schemas.microsoft.com/office/drawing/2014/main" xmlns="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71" name="Szabadkézi rajz: Alakzat 104">
                <a:extLst>
                  <a:ext uri="{FF2B5EF4-FFF2-40B4-BE49-F238E27FC236}">
                    <a16:creationId xmlns:a16="http://schemas.microsoft.com/office/drawing/2014/main" xmlns="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77" name="Szabadkézi rajz: Alakzat 105">
                <a:extLst>
                  <a:ext uri="{FF2B5EF4-FFF2-40B4-BE49-F238E27FC236}">
                    <a16:creationId xmlns:a16="http://schemas.microsoft.com/office/drawing/2014/main" xmlns="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86" name="Szabadkézi rajz: Alakzat 106">
                <a:extLst>
                  <a:ext uri="{FF2B5EF4-FFF2-40B4-BE49-F238E27FC236}">
                    <a16:creationId xmlns:a16="http://schemas.microsoft.com/office/drawing/2014/main" xmlns="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87" name="Szabadkézi rajz: Alakzat 107">
                <a:extLst>
                  <a:ext uri="{FF2B5EF4-FFF2-40B4-BE49-F238E27FC236}">
                    <a16:creationId xmlns:a16="http://schemas.microsoft.com/office/drawing/2014/main" xmlns="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88" name="Szabadkézi rajz: Alakzat 108">
                <a:extLst>
                  <a:ext uri="{FF2B5EF4-FFF2-40B4-BE49-F238E27FC236}">
                    <a16:creationId xmlns:a16="http://schemas.microsoft.com/office/drawing/2014/main" xmlns="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</p:grpSp>
        <p:sp>
          <p:nvSpPr>
            <p:cNvPr id="61" name="Szabadkézi rajz: Alakzat 94">
              <a:extLst>
                <a:ext uri="{FF2B5EF4-FFF2-40B4-BE49-F238E27FC236}">
                  <a16:creationId xmlns:a16="http://schemas.microsoft.com/office/drawing/2014/main" xmlns="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2" name="Szabadkézi sokszög: Alakzat 95">
              <a:extLst>
                <a:ext uri="{FF2B5EF4-FFF2-40B4-BE49-F238E27FC236}">
                  <a16:creationId xmlns:a16="http://schemas.microsoft.com/office/drawing/2014/main" xmlns="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3" name="Szabadkézi rajz: Alakzat 96">
              <a:extLst>
                <a:ext uri="{FF2B5EF4-FFF2-40B4-BE49-F238E27FC236}">
                  <a16:creationId xmlns:a16="http://schemas.microsoft.com/office/drawing/2014/main" xmlns="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4" name="Szabadkézi rajz: Alakzat 97">
              <a:extLst>
                <a:ext uri="{FF2B5EF4-FFF2-40B4-BE49-F238E27FC236}">
                  <a16:creationId xmlns:a16="http://schemas.microsoft.com/office/drawing/2014/main" xmlns="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5" name="Szabadkézi rajz: Alakzat 98">
              <a:extLst>
                <a:ext uri="{FF2B5EF4-FFF2-40B4-BE49-F238E27FC236}">
                  <a16:creationId xmlns:a16="http://schemas.microsoft.com/office/drawing/2014/main" xmlns="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6" name="Szabadkézi rajz: Alakzat 99">
              <a:extLst>
                <a:ext uri="{FF2B5EF4-FFF2-40B4-BE49-F238E27FC236}">
                  <a16:creationId xmlns:a16="http://schemas.microsoft.com/office/drawing/2014/main" xmlns="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7" name="Szabadkézi rajz: Alakzat 100">
              <a:extLst>
                <a:ext uri="{FF2B5EF4-FFF2-40B4-BE49-F238E27FC236}">
                  <a16:creationId xmlns:a16="http://schemas.microsoft.com/office/drawing/2014/main" xmlns="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8" name="Szabadkézi rajz: Alakzat 101">
              <a:extLst>
                <a:ext uri="{FF2B5EF4-FFF2-40B4-BE49-F238E27FC236}">
                  <a16:creationId xmlns:a16="http://schemas.microsoft.com/office/drawing/2014/main" xmlns="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9" name="Szabadkézi rajz: Alakzat 102">
              <a:extLst>
                <a:ext uri="{FF2B5EF4-FFF2-40B4-BE49-F238E27FC236}">
                  <a16:creationId xmlns:a16="http://schemas.microsoft.com/office/drawing/2014/main" xmlns="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0" name="Szabadkézi rajz: Alakzat 103">
              <a:extLst>
                <a:ext uri="{FF2B5EF4-FFF2-40B4-BE49-F238E27FC236}">
                  <a16:creationId xmlns:a16="http://schemas.microsoft.com/office/drawing/2014/main" xmlns="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72" name="Csoport 71">
            <a:extLst>
              <a:ext uri="{FF2B5EF4-FFF2-40B4-BE49-F238E27FC236}">
                <a16:creationId xmlns:a16="http://schemas.microsoft.com/office/drawing/2014/main" xmlns="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Szabadkézi rajz: Alakzat 72">
              <a:extLst>
                <a:ext uri="{FF2B5EF4-FFF2-40B4-BE49-F238E27FC236}">
                  <a16:creationId xmlns:a16="http://schemas.microsoft.com/office/drawing/2014/main" xmlns="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4" name="Szabadkézi sokszög: Alakzat 73">
              <a:extLst>
                <a:ext uri="{FF2B5EF4-FFF2-40B4-BE49-F238E27FC236}">
                  <a16:creationId xmlns:a16="http://schemas.microsoft.com/office/drawing/2014/main" xmlns="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5" name="Szabadkézi: Alakzat 74">
              <a:extLst>
                <a:ext uri="{FF2B5EF4-FFF2-40B4-BE49-F238E27FC236}">
                  <a16:creationId xmlns:a16="http://schemas.microsoft.com/office/drawing/2014/main" xmlns="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6" name="Szabadkézi: Alakzat 75">
              <a:extLst>
                <a:ext uri="{FF2B5EF4-FFF2-40B4-BE49-F238E27FC236}">
                  <a16:creationId xmlns:a16="http://schemas.microsoft.com/office/drawing/2014/main" xmlns="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8" y="5931251"/>
            <a:ext cx="926749" cy="9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Na nézzük!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</p:txBody>
      </p:sp>
      <p:sp>
        <p:nvSpPr>
          <p:cNvPr id="3" name="Balra nyíl 2">
            <a:hlinkClick r:id="rId2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317137" y="1604569"/>
          <a:ext cx="8989960" cy="423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490">
                  <a:extLst>
                    <a:ext uri="{9D8B030D-6E8A-4147-A177-3AD203B41FA5}">
                      <a16:colId xmlns:a16="http://schemas.microsoft.com/office/drawing/2014/main" xmlns="" val="138084459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149427815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2881587465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532691813"/>
                    </a:ext>
                  </a:extLst>
                </a:gridCol>
              </a:tblGrid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béka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hajó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óra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cserje</a:t>
                      </a:r>
                      <a:endParaRPr lang="hu-HU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78498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asztal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kutya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helikopter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bicikli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323267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autó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macska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repülő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700632"/>
                  </a:ext>
                </a:extLst>
              </a:tr>
              <a:tr h="118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tulipán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kígyó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számítógép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tű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9472135"/>
                  </a:ext>
                </a:extLst>
              </a:tr>
            </a:tbl>
          </a:graphicData>
        </a:graphic>
      </p:graphicFrame>
      <p:sp>
        <p:nvSpPr>
          <p:cNvPr id="19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Élőlény.</a:t>
            </a:r>
          </a:p>
        </p:txBody>
      </p:sp>
      <p:sp>
        <p:nvSpPr>
          <p:cNvPr id="20" name="Alcím 1"/>
          <p:cNvSpPr txBox="1">
            <a:spLocks/>
          </p:cNvSpPr>
          <p:nvPr/>
        </p:nvSpPr>
        <p:spPr>
          <a:xfrm>
            <a:off x="127820" y="475647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Nincs lába.</a:t>
            </a:r>
          </a:p>
        </p:txBody>
      </p:sp>
      <p:sp>
        <p:nvSpPr>
          <p:cNvPr id="21" name="Alcím 1"/>
          <p:cNvSpPr txBox="1">
            <a:spLocks/>
          </p:cNvSpPr>
          <p:nvPr/>
        </p:nvSpPr>
        <p:spPr>
          <a:xfrm>
            <a:off x="127820" y="459505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3 magánhangzó van benne.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006562" y="6310319"/>
            <a:ext cx="106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Még egyet! </a:t>
            </a:r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Balra nyíl 22">
            <a:hlinkClick r:id="rId3" action="ppaction://hlinksldjump"/>
          </p:cNvPr>
          <p:cNvSpPr/>
          <p:nvPr/>
        </p:nvSpPr>
        <p:spPr>
          <a:xfrm flipH="1">
            <a:off x="11006562" y="6113213"/>
            <a:ext cx="1131143" cy="6966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>
            <a:off x="2804984" y="313861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804984" y="4145675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144530" y="2129480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5144530" y="4158032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7319319" y="2141837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7056040" y="3150973"/>
            <a:ext cx="1704901" cy="4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6923903" y="5280453"/>
            <a:ext cx="1960605" cy="20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9605320" y="3150973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9605320" y="4158032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9605320" y="525417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2804984" y="2117123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5144530" y="3141339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418174" y="4170389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5144530" y="525417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9605320" y="2156917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zis 1"/>
          <p:cNvSpPr/>
          <p:nvPr/>
        </p:nvSpPr>
        <p:spPr>
          <a:xfrm>
            <a:off x="2750574" y="4900214"/>
            <a:ext cx="1295068" cy="70792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89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3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2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Írd le a szót, amire gondoltam!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317137" y="1604569"/>
          <a:ext cx="8989960" cy="423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490">
                  <a:extLst>
                    <a:ext uri="{9D8B030D-6E8A-4147-A177-3AD203B41FA5}">
                      <a16:colId xmlns:a16="http://schemas.microsoft.com/office/drawing/2014/main" xmlns="" val="138084459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149427815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2881587465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532691813"/>
                    </a:ext>
                  </a:extLst>
                </a:gridCol>
              </a:tblGrid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béka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hajó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óra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cserje</a:t>
                      </a:r>
                      <a:endParaRPr lang="hu-HU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78498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asztal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kutya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helikopter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bicikli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323267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autó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macska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repülő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700632"/>
                  </a:ext>
                </a:extLst>
              </a:tr>
              <a:tr h="118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tulipán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kígyó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számítógép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tű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9472135"/>
                  </a:ext>
                </a:extLst>
              </a:tr>
            </a:tbl>
          </a:graphicData>
        </a:graphic>
      </p:graphicFrame>
      <p:sp>
        <p:nvSpPr>
          <p:cNvPr id="19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Tárgy.</a:t>
            </a:r>
          </a:p>
        </p:txBody>
      </p:sp>
      <p:sp>
        <p:nvSpPr>
          <p:cNvPr id="20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Nem elektromos.</a:t>
            </a:r>
          </a:p>
        </p:txBody>
      </p:sp>
      <p:sp>
        <p:nvSpPr>
          <p:cNvPr id="21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Kisebb a tenyeremnél.</a:t>
            </a:r>
          </a:p>
        </p:txBody>
      </p:sp>
    </p:spTree>
    <p:extLst>
      <p:ext uri="{BB962C8B-B14F-4D97-AF65-F5344CB8AC3E}">
        <p14:creationId xmlns:p14="http://schemas.microsoft.com/office/powerpoint/2010/main" xmlns="" val="15890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Na nézzük!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</p:txBody>
      </p:sp>
      <p:sp>
        <p:nvSpPr>
          <p:cNvPr id="3" name="Balra nyíl 2">
            <a:hlinkClick r:id="rId2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317137" y="1604569"/>
          <a:ext cx="8989960" cy="423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490">
                  <a:extLst>
                    <a:ext uri="{9D8B030D-6E8A-4147-A177-3AD203B41FA5}">
                      <a16:colId xmlns:a16="http://schemas.microsoft.com/office/drawing/2014/main" xmlns="" val="138084459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149427815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2881587465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532691813"/>
                    </a:ext>
                  </a:extLst>
                </a:gridCol>
              </a:tblGrid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béka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hajó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óra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cserje</a:t>
                      </a:r>
                      <a:endParaRPr lang="hu-HU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78498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asztal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kutya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helikopter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bicikli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323267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autó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macska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repülő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700632"/>
                  </a:ext>
                </a:extLst>
              </a:tr>
              <a:tr h="118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tulipán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kígyó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számítógép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tű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9472135"/>
                  </a:ext>
                </a:extLst>
              </a:tr>
            </a:tbl>
          </a:graphicData>
        </a:graphic>
      </p:graphicFrame>
      <p:sp>
        <p:nvSpPr>
          <p:cNvPr id="19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Tárgy.</a:t>
            </a:r>
          </a:p>
        </p:txBody>
      </p:sp>
      <p:sp>
        <p:nvSpPr>
          <p:cNvPr id="20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Nem elektromos.</a:t>
            </a:r>
          </a:p>
        </p:txBody>
      </p:sp>
      <p:sp>
        <p:nvSpPr>
          <p:cNvPr id="21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Kisebb a tenyeremnél.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006562" y="6310319"/>
            <a:ext cx="106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Még egyet! </a:t>
            </a:r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Balra nyíl 22">
            <a:hlinkClick r:id="rId3" action="ppaction://hlinksldjump"/>
          </p:cNvPr>
          <p:cNvSpPr/>
          <p:nvPr/>
        </p:nvSpPr>
        <p:spPr>
          <a:xfrm flipH="1">
            <a:off x="11006562" y="6113213"/>
            <a:ext cx="1131143" cy="6966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>
            <a:off x="2804984" y="313861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804984" y="4145675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144530" y="2129480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5144530" y="4158032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7319319" y="2141837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7056040" y="3150973"/>
            <a:ext cx="1704901" cy="4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6923903" y="5280453"/>
            <a:ext cx="1960605" cy="20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9605320" y="3150973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9605320" y="4158032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2804984" y="525417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2804984" y="2117123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5144530" y="3141339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418174" y="4170389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5144530" y="525417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9605320" y="2156917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/>
          <p:cNvSpPr/>
          <p:nvPr/>
        </p:nvSpPr>
        <p:spPr>
          <a:xfrm>
            <a:off x="9550910" y="4900214"/>
            <a:ext cx="1295068" cy="70792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705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3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Írd le a szót, amire gondoltam!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317137" y="1604569"/>
          <a:ext cx="8989960" cy="423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490">
                  <a:extLst>
                    <a:ext uri="{9D8B030D-6E8A-4147-A177-3AD203B41FA5}">
                      <a16:colId xmlns:a16="http://schemas.microsoft.com/office/drawing/2014/main" xmlns="" val="138084459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149427815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2881587465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532691813"/>
                    </a:ext>
                  </a:extLst>
                </a:gridCol>
              </a:tblGrid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béka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hajó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óra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cserje</a:t>
                      </a:r>
                      <a:endParaRPr lang="hu-HU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78498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asztal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kutya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helikopter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bicikli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323267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autó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macska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repülő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700632"/>
                  </a:ext>
                </a:extLst>
              </a:tr>
              <a:tr h="118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tulipán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kígyó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számítógép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tű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9472135"/>
                  </a:ext>
                </a:extLst>
              </a:tr>
            </a:tbl>
          </a:graphicData>
        </a:graphic>
      </p:graphicFrame>
      <p:sp>
        <p:nvSpPr>
          <p:cNvPr id="19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Jármű.</a:t>
            </a:r>
          </a:p>
        </p:txBody>
      </p:sp>
      <p:sp>
        <p:nvSpPr>
          <p:cNvPr id="20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Levegőben közlekedik.</a:t>
            </a:r>
          </a:p>
        </p:txBody>
      </p:sp>
      <p:sp>
        <p:nvSpPr>
          <p:cNvPr id="21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A tetején van a propellere.</a:t>
            </a:r>
          </a:p>
        </p:txBody>
      </p:sp>
    </p:spTree>
    <p:extLst>
      <p:ext uri="{BB962C8B-B14F-4D97-AF65-F5344CB8AC3E}">
        <p14:creationId xmlns:p14="http://schemas.microsoft.com/office/powerpoint/2010/main" xmlns="" val="4352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Na nézzük!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</p:txBody>
      </p:sp>
      <p:sp>
        <p:nvSpPr>
          <p:cNvPr id="3" name="Balra nyíl 2">
            <a:hlinkClick r:id="rId2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317137" y="1604569"/>
          <a:ext cx="8989960" cy="423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490">
                  <a:extLst>
                    <a:ext uri="{9D8B030D-6E8A-4147-A177-3AD203B41FA5}">
                      <a16:colId xmlns:a16="http://schemas.microsoft.com/office/drawing/2014/main" xmlns="" val="138084459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149427815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2881587465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532691813"/>
                    </a:ext>
                  </a:extLst>
                </a:gridCol>
              </a:tblGrid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béka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hajó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óra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cserje</a:t>
                      </a:r>
                      <a:endParaRPr lang="hu-HU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78498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asztal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kutya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helikopter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bicikli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323267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autó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macska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repülő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700632"/>
                  </a:ext>
                </a:extLst>
              </a:tr>
              <a:tr h="118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tulipán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kígyó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számítógép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tű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9472135"/>
                  </a:ext>
                </a:extLst>
              </a:tr>
            </a:tbl>
          </a:graphicData>
        </a:graphic>
      </p:graphicFrame>
      <p:sp>
        <p:nvSpPr>
          <p:cNvPr id="19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Jármű.</a:t>
            </a:r>
          </a:p>
        </p:txBody>
      </p:sp>
      <p:sp>
        <p:nvSpPr>
          <p:cNvPr id="20" name="Alcím 1"/>
          <p:cNvSpPr txBox="1">
            <a:spLocks/>
          </p:cNvSpPr>
          <p:nvPr/>
        </p:nvSpPr>
        <p:spPr>
          <a:xfrm>
            <a:off x="127820" y="467575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Levegőben közlekedik.</a:t>
            </a:r>
          </a:p>
        </p:txBody>
      </p:sp>
      <p:sp>
        <p:nvSpPr>
          <p:cNvPr id="21" name="Alcím 1"/>
          <p:cNvSpPr txBox="1">
            <a:spLocks/>
          </p:cNvSpPr>
          <p:nvPr/>
        </p:nvSpPr>
        <p:spPr>
          <a:xfrm>
            <a:off x="127820" y="459273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A tetején van a propellere.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2804984" y="313861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804984" y="4145675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5144530" y="2129480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5144530" y="4158032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7319319" y="2141837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6923903" y="5280453"/>
            <a:ext cx="1960605" cy="20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9605320" y="3150973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9605320" y="4158032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2804984" y="525417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2804984" y="2117123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5144530" y="313861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418174" y="4170389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5144530" y="5254176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9605320" y="2156917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9605320" y="5270651"/>
            <a:ext cx="1186248" cy="12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zis 22"/>
          <p:cNvSpPr/>
          <p:nvPr/>
        </p:nvSpPr>
        <p:spPr>
          <a:xfrm>
            <a:off x="6932140" y="2809368"/>
            <a:ext cx="1960605" cy="707923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353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3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Akasztófa</a:t>
            </a:r>
          </a:p>
        </p:txBody>
      </p:sp>
      <p:sp>
        <p:nvSpPr>
          <p:cNvPr id="3" name="Balra nyíl 2">
            <a:hlinkClick r:id="rId2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479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helyőrzője 9" descr="Könyvek élei és lapjai egy polcon">
            <a:extLst>
              <a:ext uri="{FF2B5EF4-FFF2-40B4-BE49-F238E27FC236}">
                <a16:creationId xmlns:a16="http://schemas.microsoft.com/office/drawing/2014/main" xmlns="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Alcím 4">
            <a:extLst>
              <a:ext uri="{FF2B5EF4-FFF2-40B4-BE49-F238E27FC236}">
                <a16:creationId xmlns:a16="http://schemas.microsoft.com/office/drawing/2014/main" xmlns="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768192"/>
            <a:ext cx="3598000" cy="1233073"/>
          </a:xfrm>
        </p:spPr>
        <p:txBody>
          <a:bodyPr rtlCol="0"/>
          <a:lstStyle/>
          <a:p>
            <a:pPr rtl="0">
              <a:lnSpc>
                <a:spcPct val="250000"/>
              </a:lnSpc>
            </a:pPr>
            <a:r>
              <a:rPr lang="hu-HU" noProof="1" smtClean="0"/>
              <a:t>Házi: olvasni 100. old.</a:t>
            </a:r>
            <a:endParaRPr lang="hu-HU" noProof="1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xmlns="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442" y="2409014"/>
            <a:ext cx="6335877" cy="177808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hu-HU" noProof="1" smtClean="0"/>
              <a:t>Ügyesen dolgoztatok! </a:t>
            </a:r>
            <a:r>
              <a:rPr lang="hu-HU" noProof="1" smtClean="0">
                <a:sym typeface="Wingdings" panose="05000000000000000000" pitchFamily="2" charset="2"/>
              </a:rPr>
              <a:t></a:t>
            </a:r>
            <a:endParaRPr lang="hu-HU" noProof="1"/>
          </a:p>
        </p:txBody>
      </p:sp>
      <p:grpSp>
        <p:nvGrpSpPr>
          <p:cNvPr id="35" name="Csoport 34">
            <a:extLst>
              <a:ext uri="{FF2B5EF4-FFF2-40B4-BE49-F238E27FC236}">
                <a16:creationId xmlns:a16="http://schemas.microsoft.com/office/drawing/2014/main" xmlns="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5611218" y="3806513"/>
            <a:ext cx="1513987" cy="1451769"/>
            <a:chOff x="7976201" y="850024"/>
            <a:chExt cx="1137481" cy="1090735"/>
          </a:xfrm>
        </p:grpSpPr>
        <p:sp>
          <p:nvSpPr>
            <p:cNvPr id="36" name="Szabadkézi: Alakzat 35">
              <a:extLst>
                <a:ext uri="{FF2B5EF4-FFF2-40B4-BE49-F238E27FC236}">
                  <a16:creationId xmlns:a16="http://schemas.microsoft.com/office/drawing/2014/main" xmlns="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7" name="Szabadkézi rajz: Alakzat 36">
              <a:extLst>
                <a:ext uri="{FF2B5EF4-FFF2-40B4-BE49-F238E27FC236}">
                  <a16:creationId xmlns:a16="http://schemas.microsoft.com/office/drawing/2014/main" xmlns="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8" name="Szabadkézi: Alakzat 37">
              <a:extLst>
                <a:ext uri="{FF2B5EF4-FFF2-40B4-BE49-F238E27FC236}">
                  <a16:creationId xmlns:a16="http://schemas.microsoft.com/office/drawing/2014/main" xmlns="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9" name="Szabadkézi rajz: Alakzat 38">
              <a:extLst>
                <a:ext uri="{FF2B5EF4-FFF2-40B4-BE49-F238E27FC236}">
                  <a16:creationId xmlns:a16="http://schemas.microsoft.com/office/drawing/2014/main" xmlns="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0" name="Szabadkézi rajz: Alakzat 39">
              <a:extLst>
                <a:ext uri="{FF2B5EF4-FFF2-40B4-BE49-F238E27FC236}">
                  <a16:creationId xmlns:a16="http://schemas.microsoft.com/office/drawing/2014/main" xmlns="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1" name="Szabadkézi rajz: Alakzat 40">
              <a:extLst>
                <a:ext uri="{FF2B5EF4-FFF2-40B4-BE49-F238E27FC236}">
                  <a16:creationId xmlns:a16="http://schemas.microsoft.com/office/drawing/2014/main" xmlns="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2" name="Szabadkézi rajz: Alakzat 41">
              <a:extLst>
                <a:ext uri="{FF2B5EF4-FFF2-40B4-BE49-F238E27FC236}">
                  <a16:creationId xmlns:a16="http://schemas.microsoft.com/office/drawing/2014/main" xmlns="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3" name="Szabadkézi rajz: Alakzat 42">
              <a:extLst>
                <a:ext uri="{FF2B5EF4-FFF2-40B4-BE49-F238E27FC236}">
                  <a16:creationId xmlns:a16="http://schemas.microsoft.com/office/drawing/2014/main" xmlns="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4" name="Szabadkézi rajz: Alakzat 43">
              <a:extLst>
                <a:ext uri="{FF2B5EF4-FFF2-40B4-BE49-F238E27FC236}">
                  <a16:creationId xmlns:a16="http://schemas.microsoft.com/office/drawing/2014/main" xmlns="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5" name="Szabadkézi sokszög: Alakzat 44">
              <a:extLst>
                <a:ext uri="{FF2B5EF4-FFF2-40B4-BE49-F238E27FC236}">
                  <a16:creationId xmlns:a16="http://schemas.microsoft.com/office/drawing/2014/main" xmlns="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6" name="Szabadkézi rajz: Alakzat 45">
              <a:extLst>
                <a:ext uri="{FF2B5EF4-FFF2-40B4-BE49-F238E27FC236}">
                  <a16:creationId xmlns:a16="http://schemas.microsoft.com/office/drawing/2014/main" xmlns="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7" name="Szabadkézi rajz: Alakzat 46">
              <a:extLst>
                <a:ext uri="{FF2B5EF4-FFF2-40B4-BE49-F238E27FC236}">
                  <a16:creationId xmlns:a16="http://schemas.microsoft.com/office/drawing/2014/main" xmlns="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48" name="Szabadkézi rajz: Alakzat 47">
              <a:extLst>
                <a:ext uri="{FF2B5EF4-FFF2-40B4-BE49-F238E27FC236}">
                  <a16:creationId xmlns:a16="http://schemas.microsoft.com/office/drawing/2014/main" xmlns="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14" name="Csoport 13">
            <a:extLst>
              <a:ext uri="{FF2B5EF4-FFF2-40B4-BE49-F238E27FC236}">
                <a16:creationId xmlns:a16="http://schemas.microsoft.com/office/drawing/2014/main" xmlns="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118576" y="1468337"/>
            <a:ext cx="1424651" cy="1097682"/>
            <a:chOff x="967966" y="847100"/>
            <a:chExt cx="1424651" cy="1097682"/>
          </a:xfrm>
        </p:grpSpPr>
        <p:sp>
          <p:nvSpPr>
            <p:cNvPr id="15" name="Szabadkézi rajz: Alakzat 14">
              <a:extLst>
                <a:ext uri="{FF2B5EF4-FFF2-40B4-BE49-F238E27FC236}">
                  <a16:creationId xmlns:a16="http://schemas.microsoft.com/office/drawing/2014/main" xmlns="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6" name="Szabadkézi rajz: Alakzat 15">
              <a:extLst>
                <a:ext uri="{FF2B5EF4-FFF2-40B4-BE49-F238E27FC236}">
                  <a16:creationId xmlns:a16="http://schemas.microsoft.com/office/drawing/2014/main" xmlns="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7" name="Szabadkézi: Alakzat 16">
              <a:extLst>
                <a:ext uri="{FF2B5EF4-FFF2-40B4-BE49-F238E27FC236}">
                  <a16:creationId xmlns:a16="http://schemas.microsoft.com/office/drawing/2014/main" xmlns="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8" name="Szabadkézi rajz: Alakzat 17">
              <a:extLst>
                <a:ext uri="{FF2B5EF4-FFF2-40B4-BE49-F238E27FC236}">
                  <a16:creationId xmlns:a16="http://schemas.microsoft.com/office/drawing/2014/main" xmlns="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grpSp>
          <p:nvGrpSpPr>
            <p:cNvPr id="19" name="Csoport 18">
              <a:extLst>
                <a:ext uri="{FF2B5EF4-FFF2-40B4-BE49-F238E27FC236}">
                  <a16:creationId xmlns:a16="http://schemas.microsoft.com/office/drawing/2014/main" xmlns="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Szabadkézi sokszög: Alakzat 29">
                <a:extLst>
                  <a:ext uri="{FF2B5EF4-FFF2-40B4-BE49-F238E27FC236}">
                    <a16:creationId xmlns:a16="http://schemas.microsoft.com/office/drawing/2014/main" xmlns="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31" name="Szabadkézi sokszög: Alakzat 30">
                <a:extLst>
                  <a:ext uri="{FF2B5EF4-FFF2-40B4-BE49-F238E27FC236}">
                    <a16:creationId xmlns:a16="http://schemas.microsoft.com/office/drawing/2014/main" xmlns="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32" name="Szabadkézi rajz: Alakzat 31">
                <a:extLst>
                  <a:ext uri="{FF2B5EF4-FFF2-40B4-BE49-F238E27FC236}">
                    <a16:creationId xmlns:a16="http://schemas.microsoft.com/office/drawing/2014/main" xmlns="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33" name="Szabadkézi sokszög: Alakzat 32">
                <a:extLst>
                  <a:ext uri="{FF2B5EF4-FFF2-40B4-BE49-F238E27FC236}">
                    <a16:creationId xmlns:a16="http://schemas.microsoft.com/office/drawing/2014/main" xmlns="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34" name="Szabadkézi sokszög: Alakzat 33">
                <a:extLst>
                  <a:ext uri="{FF2B5EF4-FFF2-40B4-BE49-F238E27FC236}">
                    <a16:creationId xmlns:a16="http://schemas.microsoft.com/office/drawing/2014/main" xmlns="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</p:grpSp>
        <p:sp>
          <p:nvSpPr>
            <p:cNvPr id="20" name="Szabadkézi rajz: Alakzat 19">
              <a:extLst>
                <a:ext uri="{FF2B5EF4-FFF2-40B4-BE49-F238E27FC236}">
                  <a16:creationId xmlns:a16="http://schemas.microsoft.com/office/drawing/2014/main" xmlns="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xmlns="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2" name="Szabadkézi rajz: Alakzat 21">
              <a:extLst>
                <a:ext uri="{FF2B5EF4-FFF2-40B4-BE49-F238E27FC236}">
                  <a16:creationId xmlns:a16="http://schemas.microsoft.com/office/drawing/2014/main" xmlns="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3" name="Szabadkézi rajz: Alakzat 22">
              <a:extLst>
                <a:ext uri="{FF2B5EF4-FFF2-40B4-BE49-F238E27FC236}">
                  <a16:creationId xmlns:a16="http://schemas.microsoft.com/office/drawing/2014/main" xmlns="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4" name="Szabadkézi rajz: Alakzat 23">
              <a:extLst>
                <a:ext uri="{FF2B5EF4-FFF2-40B4-BE49-F238E27FC236}">
                  <a16:creationId xmlns:a16="http://schemas.microsoft.com/office/drawing/2014/main" xmlns="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5" name="Szabadkézi rajz: Alakzat 24">
              <a:extLst>
                <a:ext uri="{FF2B5EF4-FFF2-40B4-BE49-F238E27FC236}">
                  <a16:creationId xmlns:a16="http://schemas.microsoft.com/office/drawing/2014/main" xmlns="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6" name="Szabadkézi rajz: Alakzat 25">
              <a:extLst>
                <a:ext uri="{FF2B5EF4-FFF2-40B4-BE49-F238E27FC236}">
                  <a16:creationId xmlns:a16="http://schemas.microsoft.com/office/drawing/2014/main" xmlns="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7" name="Szabadkézi rajz: Alakzat 26">
              <a:extLst>
                <a:ext uri="{FF2B5EF4-FFF2-40B4-BE49-F238E27FC236}">
                  <a16:creationId xmlns:a16="http://schemas.microsoft.com/office/drawing/2014/main" xmlns="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8" name="Szabadkézi rajz: Alakzat 27">
              <a:extLst>
                <a:ext uri="{FF2B5EF4-FFF2-40B4-BE49-F238E27FC236}">
                  <a16:creationId xmlns:a16="http://schemas.microsoft.com/office/drawing/2014/main" xmlns="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9" name="Szabadkézi rajz: Alakzat 28">
              <a:extLst>
                <a:ext uri="{FF2B5EF4-FFF2-40B4-BE49-F238E27FC236}">
                  <a16:creationId xmlns:a16="http://schemas.microsoft.com/office/drawing/2014/main" xmlns="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83" name="Csoport 82">
            <a:extLst>
              <a:ext uri="{FF2B5EF4-FFF2-40B4-BE49-F238E27FC236}">
                <a16:creationId xmlns:a16="http://schemas.microsoft.com/office/drawing/2014/main" xmlns="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1553076" y="636216"/>
            <a:ext cx="1600379" cy="1524851"/>
            <a:chOff x="-68843" y="1795825"/>
            <a:chExt cx="1600379" cy="1524851"/>
          </a:xfrm>
        </p:grpSpPr>
        <p:sp>
          <p:nvSpPr>
            <p:cNvPr id="84" name="Szabadkézi rajz: Alakzat 83">
              <a:extLst>
                <a:ext uri="{FF2B5EF4-FFF2-40B4-BE49-F238E27FC236}">
                  <a16:creationId xmlns:a16="http://schemas.microsoft.com/office/drawing/2014/main" xmlns="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85" name="Szabadkézi rajz: Alakzat 84">
              <a:extLst>
                <a:ext uri="{FF2B5EF4-FFF2-40B4-BE49-F238E27FC236}">
                  <a16:creationId xmlns:a16="http://schemas.microsoft.com/office/drawing/2014/main" xmlns="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86" name="Szabadkézi rajz: Alakzat 85">
              <a:extLst>
                <a:ext uri="{FF2B5EF4-FFF2-40B4-BE49-F238E27FC236}">
                  <a16:creationId xmlns:a16="http://schemas.microsoft.com/office/drawing/2014/main" xmlns="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87" name="Szabadkézi rajz: Alakzat 86">
              <a:extLst>
                <a:ext uri="{FF2B5EF4-FFF2-40B4-BE49-F238E27FC236}">
                  <a16:creationId xmlns:a16="http://schemas.microsoft.com/office/drawing/2014/main" xmlns="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89" name="Szabadkézi rajz: Alakzat 88">
              <a:extLst>
                <a:ext uri="{FF2B5EF4-FFF2-40B4-BE49-F238E27FC236}">
                  <a16:creationId xmlns:a16="http://schemas.microsoft.com/office/drawing/2014/main" xmlns="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90" name="Szabadkézi rajz: Alakzat 89">
              <a:extLst>
                <a:ext uri="{FF2B5EF4-FFF2-40B4-BE49-F238E27FC236}">
                  <a16:creationId xmlns:a16="http://schemas.microsoft.com/office/drawing/2014/main" xmlns="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91" name="Szabadkézi rajz: Alakzat 90">
              <a:extLst>
                <a:ext uri="{FF2B5EF4-FFF2-40B4-BE49-F238E27FC236}">
                  <a16:creationId xmlns:a16="http://schemas.microsoft.com/office/drawing/2014/main" xmlns="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92" name="Szabadkézi rajz: Alakzat 91">
              <a:extLst>
                <a:ext uri="{FF2B5EF4-FFF2-40B4-BE49-F238E27FC236}">
                  <a16:creationId xmlns:a16="http://schemas.microsoft.com/office/drawing/2014/main" xmlns="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93" name="Szövegdoboz 92">
              <a:extLst>
                <a:ext uri="{FF2B5EF4-FFF2-40B4-BE49-F238E27FC236}">
                  <a16:creationId xmlns:a16="http://schemas.microsoft.com/office/drawing/2014/main" xmlns="" id="{289CE6C4-0D73-44F7-99B9-7B80B6B686F6}"/>
                </a:ext>
              </a:extLst>
            </p:cNvPr>
            <p:cNvSpPr txBox="1"/>
            <p:nvPr/>
          </p:nvSpPr>
          <p:spPr>
            <a:xfrm>
              <a:off x="134201" y="1929866"/>
              <a:ext cx="119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sz="1600" b="1" noProof="1" smtClean="0">
                  <a:solidFill>
                    <a:schemeClr val="bg1"/>
                  </a:solidFill>
                </a:rPr>
                <a:t>wow</a:t>
              </a:r>
              <a:endParaRPr lang="hu-HU" sz="1600" b="1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Csoport 163">
            <a:extLst>
              <a:ext uri="{FF2B5EF4-FFF2-40B4-BE49-F238E27FC236}">
                <a16:creationId xmlns:a16="http://schemas.microsoft.com/office/drawing/2014/main" xmlns="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165" name="Szabadkézi rajz: Alakzat 164">
              <a:extLst>
                <a:ext uri="{FF2B5EF4-FFF2-40B4-BE49-F238E27FC236}">
                  <a16:creationId xmlns:a16="http://schemas.microsoft.com/office/drawing/2014/main" xmlns="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66" name="Szabadkézi rajz: Alakzat 165">
              <a:extLst>
                <a:ext uri="{FF2B5EF4-FFF2-40B4-BE49-F238E27FC236}">
                  <a16:creationId xmlns:a16="http://schemas.microsoft.com/office/drawing/2014/main" xmlns="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67" name="Szabadkézi sokszög: Alakzat 166">
              <a:extLst>
                <a:ext uri="{FF2B5EF4-FFF2-40B4-BE49-F238E27FC236}">
                  <a16:creationId xmlns:a16="http://schemas.microsoft.com/office/drawing/2014/main" xmlns="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68" name="Szabadkézi rajz: Alakzat 167">
              <a:extLst>
                <a:ext uri="{FF2B5EF4-FFF2-40B4-BE49-F238E27FC236}">
                  <a16:creationId xmlns:a16="http://schemas.microsoft.com/office/drawing/2014/main" xmlns="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69" name="Szövegdoboz 168">
              <a:extLst>
                <a:ext uri="{FF2B5EF4-FFF2-40B4-BE49-F238E27FC236}">
                  <a16:creationId xmlns:a16="http://schemas.microsoft.com/office/drawing/2014/main" xmlns="" id="{B1099266-5805-486E-BC85-D455155149D1}"/>
                </a:ext>
              </a:extLst>
            </p:cNvPr>
            <p:cNvSpPr txBox="1"/>
            <p:nvPr/>
          </p:nvSpPr>
          <p:spPr>
            <a:xfrm>
              <a:off x="8034549" y="1139019"/>
              <a:ext cx="1264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sz="800" noProof="1">
                  <a:solidFill>
                    <a:schemeClr val="accent1"/>
                  </a:solidFill>
                  <a:latin typeface="+mj-lt"/>
                </a:rPr>
                <a:t>FUNKY-DALLAMOK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13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helyőrzője 10" descr="Könyvek élei és lapjai egy polcon">
            <a:extLst>
              <a:ext uri="{FF2B5EF4-FFF2-40B4-BE49-F238E27FC236}">
                <a16:creationId xmlns:a16="http://schemas.microsoft.com/office/drawing/2014/main" xmlns="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731" y="3817744"/>
            <a:ext cx="3253153" cy="1229046"/>
          </a:xfrm>
        </p:spPr>
        <p:txBody>
          <a:bodyPr rtlCol="0"/>
          <a:lstStyle/>
          <a:p>
            <a:pPr rtl="0"/>
            <a:r>
              <a:rPr lang="hu-HU" noProof="1"/>
              <a:t>Jens Martensson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xmlns="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hu-HU" noProof="1"/>
              <a:t>jens@bellowscollege.com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xmlns="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325" y="3178987"/>
            <a:ext cx="3717377" cy="1019217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hu-HU" sz="4600" noProof="1"/>
              <a:t>Köszönjük!</a:t>
            </a:r>
          </a:p>
        </p:txBody>
      </p:sp>
      <p:grpSp>
        <p:nvGrpSpPr>
          <p:cNvPr id="67" name="Csoport 66">
            <a:extLst>
              <a:ext uri="{FF2B5EF4-FFF2-40B4-BE49-F238E27FC236}">
                <a16:creationId xmlns:a16="http://schemas.microsoft.com/office/drawing/2014/main" xmlns="" id="{D70B51DB-358C-4856-9A42-84377D97B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Szabadkézi rajz: Alakzat 67">
              <a:extLst>
                <a:ext uri="{FF2B5EF4-FFF2-40B4-BE49-F238E27FC236}">
                  <a16:creationId xmlns:a16="http://schemas.microsoft.com/office/drawing/2014/main" xmlns="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69" name="Szabadkézi rajz: Alakzat 68">
              <a:extLst>
                <a:ext uri="{FF2B5EF4-FFF2-40B4-BE49-F238E27FC236}">
                  <a16:creationId xmlns:a16="http://schemas.microsoft.com/office/drawing/2014/main" xmlns="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0" name="Szabadkézi rajz: Alakzat 69">
              <a:extLst>
                <a:ext uri="{FF2B5EF4-FFF2-40B4-BE49-F238E27FC236}">
                  <a16:creationId xmlns:a16="http://schemas.microsoft.com/office/drawing/2014/main" xmlns="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1" name="Szabadkézi rajz: Alakzat 70">
              <a:extLst>
                <a:ext uri="{FF2B5EF4-FFF2-40B4-BE49-F238E27FC236}">
                  <a16:creationId xmlns:a16="http://schemas.microsoft.com/office/drawing/2014/main" xmlns="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2" name="Szabadkézi rajz: Alakzat 71">
              <a:extLst>
                <a:ext uri="{FF2B5EF4-FFF2-40B4-BE49-F238E27FC236}">
                  <a16:creationId xmlns:a16="http://schemas.microsoft.com/office/drawing/2014/main" xmlns="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3" name="Szabadkézi rajz: Alakzat 72">
              <a:extLst>
                <a:ext uri="{FF2B5EF4-FFF2-40B4-BE49-F238E27FC236}">
                  <a16:creationId xmlns:a16="http://schemas.microsoft.com/office/drawing/2014/main" xmlns="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4" name="Szabadkézi rajz: Alakzat 73">
              <a:extLst>
                <a:ext uri="{FF2B5EF4-FFF2-40B4-BE49-F238E27FC236}">
                  <a16:creationId xmlns:a16="http://schemas.microsoft.com/office/drawing/2014/main" xmlns="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5" name="Szabadkézi rajz: Alakzat 74">
              <a:extLst>
                <a:ext uri="{FF2B5EF4-FFF2-40B4-BE49-F238E27FC236}">
                  <a16:creationId xmlns:a16="http://schemas.microsoft.com/office/drawing/2014/main" xmlns="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6" name="Szabadkézi rajz: Alakzat 75">
              <a:extLst>
                <a:ext uri="{FF2B5EF4-FFF2-40B4-BE49-F238E27FC236}">
                  <a16:creationId xmlns:a16="http://schemas.microsoft.com/office/drawing/2014/main" xmlns="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7" name="Szabadkézi rajz: Alakzat 76">
              <a:extLst>
                <a:ext uri="{FF2B5EF4-FFF2-40B4-BE49-F238E27FC236}">
                  <a16:creationId xmlns:a16="http://schemas.microsoft.com/office/drawing/2014/main" xmlns="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8" name="Szabadkézi rajz: Alakzat 77">
              <a:extLst>
                <a:ext uri="{FF2B5EF4-FFF2-40B4-BE49-F238E27FC236}">
                  <a16:creationId xmlns:a16="http://schemas.microsoft.com/office/drawing/2014/main" xmlns="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79" name="Szabadkézi rajz: Alakzat 78">
              <a:extLst>
                <a:ext uri="{FF2B5EF4-FFF2-40B4-BE49-F238E27FC236}">
                  <a16:creationId xmlns:a16="http://schemas.microsoft.com/office/drawing/2014/main" xmlns="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0" name="Szabadkézi rajz: Alakzat 79">
              <a:extLst>
                <a:ext uri="{FF2B5EF4-FFF2-40B4-BE49-F238E27FC236}">
                  <a16:creationId xmlns:a16="http://schemas.microsoft.com/office/drawing/2014/main" xmlns="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1" name="Szabadkézi rajz: Alakzat 80">
              <a:extLst>
                <a:ext uri="{FF2B5EF4-FFF2-40B4-BE49-F238E27FC236}">
                  <a16:creationId xmlns:a16="http://schemas.microsoft.com/office/drawing/2014/main" xmlns="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2" name="Szabadkézi rajz: Alakzat 81">
              <a:extLst>
                <a:ext uri="{FF2B5EF4-FFF2-40B4-BE49-F238E27FC236}">
                  <a16:creationId xmlns:a16="http://schemas.microsoft.com/office/drawing/2014/main" xmlns="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3" name="Szabadkézi rajz: Alakzat 82">
              <a:extLst>
                <a:ext uri="{FF2B5EF4-FFF2-40B4-BE49-F238E27FC236}">
                  <a16:creationId xmlns:a16="http://schemas.microsoft.com/office/drawing/2014/main" xmlns="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4" name="Szabadkézi rajz: Alakzat 83">
              <a:extLst>
                <a:ext uri="{FF2B5EF4-FFF2-40B4-BE49-F238E27FC236}">
                  <a16:creationId xmlns:a16="http://schemas.microsoft.com/office/drawing/2014/main" xmlns="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5" name="Szabadkézi rajz: Alakzat 84">
              <a:extLst>
                <a:ext uri="{FF2B5EF4-FFF2-40B4-BE49-F238E27FC236}">
                  <a16:creationId xmlns:a16="http://schemas.microsoft.com/office/drawing/2014/main" xmlns="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6" name="Szabadkézi rajz: Alakzat 85">
              <a:extLst>
                <a:ext uri="{FF2B5EF4-FFF2-40B4-BE49-F238E27FC236}">
                  <a16:creationId xmlns:a16="http://schemas.microsoft.com/office/drawing/2014/main" xmlns="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7" name="Szabadkézi rajz: Alakzat 86">
              <a:extLst>
                <a:ext uri="{FF2B5EF4-FFF2-40B4-BE49-F238E27FC236}">
                  <a16:creationId xmlns:a16="http://schemas.microsoft.com/office/drawing/2014/main" xmlns="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8" name="Szabadkézi rajz: Alakzat 87">
              <a:extLst>
                <a:ext uri="{FF2B5EF4-FFF2-40B4-BE49-F238E27FC236}">
                  <a16:creationId xmlns:a16="http://schemas.microsoft.com/office/drawing/2014/main" xmlns="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89" name="Csoport 88">
            <a:extLst>
              <a:ext uri="{FF2B5EF4-FFF2-40B4-BE49-F238E27FC236}">
                <a16:creationId xmlns:a16="http://schemas.microsoft.com/office/drawing/2014/main" xmlns="" id="{8D54F73F-DF48-4CD2-A825-C5783FE4B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Szabadkézi rajz: Alakzat 89">
              <a:extLst>
                <a:ext uri="{FF2B5EF4-FFF2-40B4-BE49-F238E27FC236}">
                  <a16:creationId xmlns:a16="http://schemas.microsoft.com/office/drawing/2014/main" xmlns="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1" name="Szabadkézi rajz: Alakzat 90">
              <a:extLst>
                <a:ext uri="{FF2B5EF4-FFF2-40B4-BE49-F238E27FC236}">
                  <a16:creationId xmlns:a16="http://schemas.microsoft.com/office/drawing/2014/main" xmlns="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2" name="Szabadkézi sokszög: Alakzat 91">
              <a:extLst>
                <a:ext uri="{FF2B5EF4-FFF2-40B4-BE49-F238E27FC236}">
                  <a16:creationId xmlns:a16="http://schemas.microsoft.com/office/drawing/2014/main" xmlns="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3" name="Szabadkézi rajz: Alakzat 92">
              <a:extLst>
                <a:ext uri="{FF2B5EF4-FFF2-40B4-BE49-F238E27FC236}">
                  <a16:creationId xmlns:a16="http://schemas.microsoft.com/office/drawing/2014/main" xmlns="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grpSp>
          <p:nvGrpSpPr>
            <p:cNvPr id="94" name="Csoport 93">
              <a:extLst>
                <a:ext uri="{FF2B5EF4-FFF2-40B4-BE49-F238E27FC236}">
                  <a16:creationId xmlns:a16="http://schemas.microsoft.com/office/drawing/2014/main" xmlns="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Szabadkézi rajz: Alakzat 104">
                <a:extLst>
                  <a:ext uri="{FF2B5EF4-FFF2-40B4-BE49-F238E27FC236}">
                    <a16:creationId xmlns:a16="http://schemas.microsoft.com/office/drawing/2014/main" xmlns="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106" name="Szabadkézi rajz: Alakzat 105">
                <a:extLst>
                  <a:ext uri="{FF2B5EF4-FFF2-40B4-BE49-F238E27FC236}">
                    <a16:creationId xmlns:a16="http://schemas.microsoft.com/office/drawing/2014/main" xmlns="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107" name="Szabadkézi rajz: Alakzat 106">
                <a:extLst>
                  <a:ext uri="{FF2B5EF4-FFF2-40B4-BE49-F238E27FC236}">
                    <a16:creationId xmlns:a16="http://schemas.microsoft.com/office/drawing/2014/main" xmlns="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108" name="Szabadkézi rajz: Alakzat 107">
                <a:extLst>
                  <a:ext uri="{FF2B5EF4-FFF2-40B4-BE49-F238E27FC236}">
                    <a16:creationId xmlns:a16="http://schemas.microsoft.com/office/drawing/2014/main" xmlns="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109" name="Szabadkézi rajz: Alakzat 108">
                <a:extLst>
                  <a:ext uri="{FF2B5EF4-FFF2-40B4-BE49-F238E27FC236}">
                    <a16:creationId xmlns:a16="http://schemas.microsoft.com/office/drawing/2014/main" xmlns="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</p:grpSp>
        <p:sp>
          <p:nvSpPr>
            <p:cNvPr id="95" name="Szabadkézi rajz: Alakzat 94">
              <a:extLst>
                <a:ext uri="{FF2B5EF4-FFF2-40B4-BE49-F238E27FC236}">
                  <a16:creationId xmlns:a16="http://schemas.microsoft.com/office/drawing/2014/main" xmlns="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6" name="Szabadkézi sokszög: Alakzat 95">
              <a:extLst>
                <a:ext uri="{FF2B5EF4-FFF2-40B4-BE49-F238E27FC236}">
                  <a16:creationId xmlns:a16="http://schemas.microsoft.com/office/drawing/2014/main" xmlns="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7" name="Szabadkézi rajz: Alakzat 96">
              <a:extLst>
                <a:ext uri="{FF2B5EF4-FFF2-40B4-BE49-F238E27FC236}">
                  <a16:creationId xmlns:a16="http://schemas.microsoft.com/office/drawing/2014/main" xmlns="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8" name="Szabadkézi rajz: Alakzat 97">
              <a:extLst>
                <a:ext uri="{FF2B5EF4-FFF2-40B4-BE49-F238E27FC236}">
                  <a16:creationId xmlns:a16="http://schemas.microsoft.com/office/drawing/2014/main" xmlns="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99" name="Szabadkézi rajz: Alakzat 98">
              <a:extLst>
                <a:ext uri="{FF2B5EF4-FFF2-40B4-BE49-F238E27FC236}">
                  <a16:creationId xmlns:a16="http://schemas.microsoft.com/office/drawing/2014/main" xmlns="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00" name="Szabadkézi rajz: Alakzat 99">
              <a:extLst>
                <a:ext uri="{FF2B5EF4-FFF2-40B4-BE49-F238E27FC236}">
                  <a16:creationId xmlns:a16="http://schemas.microsoft.com/office/drawing/2014/main" xmlns="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01" name="Szabadkézi rajz: Alakzat 100">
              <a:extLst>
                <a:ext uri="{FF2B5EF4-FFF2-40B4-BE49-F238E27FC236}">
                  <a16:creationId xmlns:a16="http://schemas.microsoft.com/office/drawing/2014/main" xmlns="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02" name="Szabadkézi rajz: Alakzat 101">
              <a:extLst>
                <a:ext uri="{FF2B5EF4-FFF2-40B4-BE49-F238E27FC236}">
                  <a16:creationId xmlns:a16="http://schemas.microsoft.com/office/drawing/2014/main" xmlns="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03" name="Szabadkézi rajz: Alakzat 102">
              <a:extLst>
                <a:ext uri="{FF2B5EF4-FFF2-40B4-BE49-F238E27FC236}">
                  <a16:creationId xmlns:a16="http://schemas.microsoft.com/office/drawing/2014/main" xmlns="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04" name="Szabadkézi rajz: Alakzat 103">
              <a:extLst>
                <a:ext uri="{FF2B5EF4-FFF2-40B4-BE49-F238E27FC236}">
                  <a16:creationId xmlns:a16="http://schemas.microsoft.com/office/drawing/2014/main" xmlns="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131" name="Csoport 130">
            <a:extLst>
              <a:ext uri="{FF2B5EF4-FFF2-40B4-BE49-F238E27FC236}">
                <a16:creationId xmlns:a16="http://schemas.microsoft.com/office/drawing/2014/main" xmlns="" id="{2BB62878-4165-425B-8050-03CCF7C9A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1"/>
            <a:ext cx="1137481" cy="1090735"/>
            <a:chOff x="7976201" y="850024"/>
            <a:chExt cx="1137481" cy="1090735"/>
          </a:xfrm>
        </p:grpSpPr>
        <p:sp>
          <p:nvSpPr>
            <p:cNvPr id="132" name="Szabadkézi rajz: Alakzat 131">
              <a:extLst>
                <a:ext uri="{FF2B5EF4-FFF2-40B4-BE49-F238E27FC236}">
                  <a16:creationId xmlns:a16="http://schemas.microsoft.com/office/drawing/2014/main" xmlns="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3" name="Szabadkézi rajz: Alakzat 132">
              <a:extLst>
                <a:ext uri="{FF2B5EF4-FFF2-40B4-BE49-F238E27FC236}">
                  <a16:creationId xmlns:a16="http://schemas.microsoft.com/office/drawing/2014/main" xmlns="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4" name="Szabadkézi sokszög: Alakzat 133">
              <a:extLst>
                <a:ext uri="{FF2B5EF4-FFF2-40B4-BE49-F238E27FC236}">
                  <a16:creationId xmlns:a16="http://schemas.microsoft.com/office/drawing/2014/main" xmlns="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5" name="Szabadkézi rajz: Alakzat 134">
              <a:extLst>
                <a:ext uri="{FF2B5EF4-FFF2-40B4-BE49-F238E27FC236}">
                  <a16:creationId xmlns:a16="http://schemas.microsoft.com/office/drawing/2014/main" xmlns="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6" name="Szabadkézi rajz: Alakzat 135">
              <a:extLst>
                <a:ext uri="{FF2B5EF4-FFF2-40B4-BE49-F238E27FC236}">
                  <a16:creationId xmlns:a16="http://schemas.microsoft.com/office/drawing/2014/main" xmlns="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7" name="Szabadkézi rajz: Alakzat 136">
              <a:extLst>
                <a:ext uri="{FF2B5EF4-FFF2-40B4-BE49-F238E27FC236}">
                  <a16:creationId xmlns:a16="http://schemas.microsoft.com/office/drawing/2014/main" xmlns="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8" name="Szabadkézi rajz: Alakzat 137">
              <a:extLst>
                <a:ext uri="{FF2B5EF4-FFF2-40B4-BE49-F238E27FC236}">
                  <a16:creationId xmlns:a16="http://schemas.microsoft.com/office/drawing/2014/main" xmlns="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39" name="Szabadkézi rajz: Alakzat 138">
              <a:extLst>
                <a:ext uri="{FF2B5EF4-FFF2-40B4-BE49-F238E27FC236}">
                  <a16:creationId xmlns:a16="http://schemas.microsoft.com/office/drawing/2014/main" xmlns="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40" name="Szabadkézi rajz: Alakzat 139">
              <a:extLst>
                <a:ext uri="{FF2B5EF4-FFF2-40B4-BE49-F238E27FC236}">
                  <a16:creationId xmlns:a16="http://schemas.microsoft.com/office/drawing/2014/main" xmlns="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41" name="Szabadkézi sokszög: Alakzat 140">
              <a:extLst>
                <a:ext uri="{FF2B5EF4-FFF2-40B4-BE49-F238E27FC236}">
                  <a16:creationId xmlns:a16="http://schemas.microsoft.com/office/drawing/2014/main" xmlns="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42" name="Szabadkézi rajz: Alakzat 141">
              <a:extLst>
                <a:ext uri="{FF2B5EF4-FFF2-40B4-BE49-F238E27FC236}">
                  <a16:creationId xmlns:a16="http://schemas.microsoft.com/office/drawing/2014/main" xmlns="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43" name="Szabadkézi rajz: Alakzat 142">
              <a:extLst>
                <a:ext uri="{FF2B5EF4-FFF2-40B4-BE49-F238E27FC236}">
                  <a16:creationId xmlns:a16="http://schemas.microsoft.com/office/drawing/2014/main" xmlns="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144" name="Szabadkézi rajz: Alakzat 143">
              <a:extLst>
                <a:ext uri="{FF2B5EF4-FFF2-40B4-BE49-F238E27FC236}">
                  <a16:creationId xmlns:a16="http://schemas.microsoft.com/office/drawing/2014/main" xmlns="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242" name="Csoport 241">
            <a:extLst>
              <a:ext uri="{FF2B5EF4-FFF2-40B4-BE49-F238E27FC236}">
                <a16:creationId xmlns:a16="http://schemas.microsoft.com/office/drawing/2014/main" xmlns="" id="{06ED3F4A-E5F5-4F47-B838-B7016B554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Szabadkézi rajz: Alakzat 242">
              <a:extLst>
                <a:ext uri="{FF2B5EF4-FFF2-40B4-BE49-F238E27FC236}">
                  <a16:creationId xmlns:a16="http://schemas.microsoft.com/office/drawing/2014/main" xmlns="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44" name="Szabadkézi rajz: Alakzat 243">
              <a:extLst>
                <a:ext uri="{FF2B5EF4-FFF2-40B4-BE49-F238E27FC236}">
                  <a16:creationId xmlns:a16="http://schemas.microsoft.com/office/drawing/2014/main" xmlns="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45" name="Szabadkézi rajz: Alakzat 244">
              <a:extLst>
                <a:ext uri="{FF2B5EF4-FFF2-40B4-BE49-F238E27FC236}">
                  <a16:creationId xmlns:a16="http://schemas.microsoft.com/office/drawing/2014/main" xmlns="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46" name="Szabadkézi rajz: Alakzat 245">
              <a:extLst>
                <a:ext uri="{FF2B5EF4-FFF2-40B4-BE49-F238E27FC236}">
                  <a16:creationId xmlns:a16="http://schemas.microsoft.com/office/drawing/2014/main" xmlns="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29" name="Csoport 28">
            <a:extLst>
              <a:ext uri="{FF2B5EF4-FFF2-40B4-BE49-F238E27FC236}">
                <a16:creationId xmlns:a16="http://schemas.microsoft.com/office/drawing/2014/main" xmlns="" id="{79777434-AA67-404A-998B-60F515A23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4080982" y="1874306"/>
            <a:ext cx="1454890" cy="1386228"/>
            <a:chOff x="-68843" y="1795825"/>
            <a:chExt cx="1600379" cy="1524851"/>
          </a:xfrm>
        </p:grpSpPr>
        <p:sp>
          <p:nvSpPr>
            <p:cNvPr id="18" name="Szabadkézi rajz: Alakzat 17">
              <a:extLst>
                <a:ext uri="{FF2B5EF4-FFF2-40B4-BE49-F238E27FC236}">
                  <a16:creationId xmlns:a16="http://schemas.microsoft.com/office/drawing/2014/main" xmlns="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xmlns="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0" name="Szabadkézi rajz: Alakzat 19">
              <a:extLst>
                <a:ext uri="{FF2B5EF4-FFF2-40B4-BE49-F238E27FC236}">
                  <a16:creationId xmlns:a16="http://schemas.microsoft.com/office/drawing/2014/main" xmlns="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1" name="Szabadkézi rajz: Alakzat 20">
              <a:extLst>
                <a:ext uri="{FF2B5EF4-FFF2-40B4-BE49-F238E27FC236}">
                  <a16:creationId xmlns:a16="http://schemas.microsoft.com/office/drawing/2014/main" xmlns="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2" name="Szabadkézi rajz: Alakzat 21">
              <a:extLst>
                <a:ext uri="{FF2B5EF4-FFF2-40B4-BE49-F238E27FC236}">
                  <a16:creationId xmlns:a16="http://schemas.microsoft.com/office/drawing/2014/main" xmlns="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3" name="Szabadkézi rajz: Alakzat 22">
              <a:extLst>
                <a:ext uri="{FF2B5EF4-FFF2-40B4-BE49-F238E27FC236}">
                  <a16:creationId xmlns:a16="http://schemas.microsoft.com/office/drawing/2014/main" xmlns="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4" name="Szabadkézi rajz: Alakzat 23">
              <a:extLst>
                <a:ext uri="{FF2B5EF4-FFF2-40B4-BE49-F238E27FC236}">
                  <a16:creationId xmlns:a16="http://schemas.microsoft.com/office/drawing/2014/main" xmlns="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5" name="Szabadkézi rajz: Alakzat 24">
              <a:extLst>
                <a:ext uri="{FF2B5EF4-FFF2-40B4-BE49-F238E27FC236}">
                  <a16:creationId xmlns:a16="http://schemas.microsoft.com/office/drawing/2014/main" xmlns="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sz="1600" noProof="1"/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xmlns="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64" name="Csoport 63">
            <a:extLst>
              <a:ext uri="{FF2B5EF4-FFF2-40B4-BE49-F238E27FC236}">
                <a16:creationId xmlns:a16="http://schemas.microsoft.com/office/drawing/2014/main" xmlns="" id="{3DD0372C-3372-4F65-8360-225E93E29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439830" y="681154"/>
            <a:ext cx="1789339" cy="1467258"/>
            <a:chOff x="5439830" y="681154"/>
            <a:chExt cx="1789339" cy="1467258"/>
          </a:xfrm>
        </p:grpSpPr>
        <p:sp>
          <p:nvSpPr>
            <p:cNvPr id="214" name="Szabadkézi rajz: Alakzat 213">
              <a:extLst>
                <a:ext uri="{FF2B5EF4-FFF2-40B4-BE49-F238E27FC236}">
                  <a16:creationId xmlns:a16="http://schemas.microsoft.com/office/drawing/2014/main" xmlns="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15" name="Szabadkézi rajz: Alakzat 214">
              <a:extLst>
                <a:ext uri="{FF2B5EF4-FFF2-40B4-BE49-F238E27FC236}">
                  <a16:creationId xmlns:a16="http://schemas.microsoft.com/office/drawing/2014/main" xmlns="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16" name="Szabadkézi rajz: Alakzat 215">
              <a:extLst>
                <a:ext uri="{FF2B5EF4-FFF2-40B4-BE49-F238E27FC236}">
                  <a16:creationId xmlns:a16="http://schemas.microsoft.com/office/drawing/2014/main" xmlns="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17" name="Szabadkézi rajz: Alakzat 216">
              <a:extLst>
                <a:ext uri="{FF2B5EF4-FFF2-40B4-BE49-F238E27FC236}">
                  <a16:creationId xmlns:a16="http://schemas.microsoft.com/office/drawing/2014/main" xmlns="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18" name="Szabadkézi rajz: Alakzat 217">
              <a:extLst>
                <a:ext uri="{FF2B5EF4-FFF2-40B4-BE49-F238E27FC236}">
                  <a16:creationId xmlns:a16="http://schemas.microsoft.com/office/drawing/2014/main" xmlns="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19" name="Szabadkézi rajz: Alakzat 218">
              <a:extLst>
                <a:ext uri="{FF2B5EF4-FFF2-40B4-BE49-F238E27FC236}">
                  <a16:creationId xmlns:a16="http://schemas.microsoft.com/office/drawing/2014/main" xmlns="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20" name="Szabadkézi rajz: Alakzat 219">
              <a:extLst>
                <a:ext uri="{FF2B5EF4-FFF2-40B4-BE49-F238E27FC236}">
                  <a16:creationId xmlns:a16="http://schemas.microsoft.com/office/drawing/2014/main" xmlns="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21" name="Szabadkézi rajz: Alakzat 220">
              <a:extLst>
                <a:ext uri="{FF2B5EF4-FFF2-40B4-BE49-F238E27FC236}">
                  <a16:creationId xmlns:a16="http://schemas.microsoft.com/office/drawing/2014/main" xmlns="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22" name="Szabadkézi rajz: Alakzat 221">
              <a:extLst>
                <a:ext uri="{FF2B5EF4-FFF2-40B4-BE49-F238E27FC236}">
                  <a16:creationId xmlns:a16="http://schemas.microsoft.com/office/drawing/2014/main" xmlns="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23" name="Szabadkézi rajz: Alakzat 222">
              <a:extLst>
                <a:ext uri="{FF2B5EF4-FFF2-40B4-BE49-F238E27FC236}">
                  <a16:creationId xmlns:a16="http://schemas.microsoft.com/office/drawing/2014/main" xmlns="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36" name="Szabadkézi rajz: Alakzat 235">
              <a:extLst>
                <a:ext uri="{FF2B5EF4-FFF2-40B4-BE49-F238E27FC236}">
                  <a16:creationId xmlns:a16="http://schemas.microsoft.com/office/drawing/2014/main" xmlns="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37" name="Szabadkézi rajz: Alakzat 236">
              <a:extLst>
                <a:ext uri="{FF2B5EF4-FFF2-40B4-BE49-F238E27FC236}">
                  <a16:creationId xmlns:a16="http://schemas.microsoft.com/office/drawing/2014/main" xmlns="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38" name="Szabadkézi rajz: Alakzat 237">
              <a:extLst>
                <a:ext uri="{FF2B5EF4-FFF2-40B4-BE49-F238E27FC236}">
                  <a16:creationId xmlns:a16="http://schemas.microsoft.com/office/drawing/2014/main" xmlns="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39" name="Szabadkézi rajz: Alakzat 238">
              <a:extLst>
                <a:ext uri="{FF2B5EF4-FFF2-40B4-BE49-F238E27FC236}">
                  <a16:creationId xmlns:a16="http://schemas.microsoft.com/office/drawing/2014/main" xmlns="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40" name="Szabadkézi rajz: Alakzat 239">
              <a:extLst>
                <a:ext uri="{FF2B5EF4-FFF2-40B4-BE49-F238E27FC236}">
                  <a16:creationId xmlns:a16="http://schemas.microsoft.com/office/drawing/2014/main" xmlns="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41" name="Szabadkézi rajz: Alakzat 240">
              <a:extLst>
                <a:ext uri="{FF2B5EF4-FFF2-40B4-BE49-F238E27FC236}">
                  <a16:creationId xmlns:a16="http://schemas.microsoft.com/office/drawing/2014/main" xmlns="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grpSp>
          <p:nvGrpSpPr>
            <p:cNvPr id="31" name="Csoport 30">
              <a:extLst>
                <a:ext uri="{FF2B5EF4-FFF2-40B4-BE49-F238E27FC236}">
                  <a16:creationId xmlns:a16="http://schemas.microsoft.com/office/drawing/2014/main" xmlns="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Szövegdoboz 319">
                <a:extLst>
                  <a:ext uri="{FF2B5EF4-FFF2-40B4-BE49-F238E27FC236}">
                    <a16:creationId xmlns:a16="http://schemas.microsoft.com/office/drawing/2014/main" xmlns="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Indítás</a:t>
                </a:r>
              </a:p>
            </p:txBody>
          </p:sp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xmlns="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u-HU" sz="2000" b="1" noProof="1">
                    <a:solidFill>
                      <a:schemeClr val="accent5"/>
                    </a:solidFill>
                    <a:latin typeface="+mj-lt"/>
                  </a:rPr>
                  <a:t>Indítás</a:t>
                </a:r>
              </a:p>
            </p:txBody>
          </p:sp>
        </p:grpSp>
      </p:grpSp>
      <p:grpSp>
        <p:nvGrpSpPr>
          <p:cNvPr id="325" name="Csoport 324">
            <a:extLst>
              <a:ext uri="{FF2B5EF4-FFF2-40B4-BE49-F238E27FC236}">
                <a16:creationId xmlns:a16="http://schemas.microsoft.com/office/drawing/2014/main" xmlns="" id="{55217794-C852-444C-9E5C-3ED38097F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Szabadkézi rajz: Alakzat 320">
              <a:extLst>
                <a:ext uri="{FF2B5EF4-FFF2-40B4-BE49-F238E27FC236}">
                  <a16:creationId xmlns:a16="http://schemas.microsoft.com/office/drawing/2014/main" xmlns="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22" name="Szabadkézi rajz: Alakzat 321">
              <a:extLst>
                <a:ext uri="{FF2B5EF4-FFF2-40B4-BE49-F238E27FC236}">
                  <a16:creationId xmlns:a16="http://schemas.microsoft.com/office/drawing/2014/main" xmlns="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23" name="Szabadkézi rajz: Alakzat 322">
              <a:extLst>
                <a:ext uri="{FF2B5EF4-FFF2-40B4-BE49-F238E27FC236}">
                  <a16:creationId xmlns:a16="http://schemas.microsoft.com/office/drawing/2014/main" xmlns="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24" name="Szabadkézi rajz: Alakzat 323">
              <a:extLst>
                <a:ext uri="{FF2B5EF4-FFF2-40B4-BE49-F238E27FC236}">
                  <a16:creationId xmlns:a16="http://schemas.microsoft.com/office/drawing/2014/main" xmlns="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356" name="Csoport 355">
            <a:extLst>
              <a:ext uri="{FF2B5EF4-FFF2-40B4-BE49-F238E27FC236}">
                <a16:creationId xmlns:a16="http://schemas.microsoft.com/office/drawing/2014/main" xmlns="" id="{9D61E6F7-3F7A-4B19-9784-5B0C65316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Szabadkézi rajz: Alakzat 327">
              <a:extLst>
                <a:ext uri="{FF2B5EF4-FFF2-40B4-BE49-F238E27FC236}">
                  <a16:creationId xmlns:a16="http://schemas.microsoft.com/office/drawing/2014/main" xmlns="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29" name="Szabadkézi rajz: Alakzat 328">
              <a:extLst>
                <a:ext uri="{FF2B5EF4-FFF2-40B4-BE49-F238E27FC236}">
                  <a16:creationId xmlns:a16="http://schemas.microsoft.com/office/drawing/2014/main" xmlns="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0" name="Szabadkézi rajz: Alakzat 329">
              <a:extLst>
                <a:ext uri="{FF2B5EF4-FFF2-40B4-BE49-F238E27FC236}">
                  <a16:creationId xmlns:a16="http://schemas.microsoft.com/office/drawing/2014/main" xmlns="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1" name="Szabadkézi rajz: Alakzat 330">
              <a:extLst>
                <a:ext uri="{FF2B5EF4-FFF2-40B4-BE49-F238E27FC236}">
                  <a16:creationId xmlns:a16="http://schemas.microsoft.com/office/drawing/2014/main" xmlns="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2" name="Szabadkézi rajz: Alakzat 331">
              <a:extLst>
                <a:ext uri="{FF2B5EF4-FFF2-40B4-BE49-F238E27FC236}">
                  <a16:creationId xmlns:a16="http://schemas.microsoft.com/office/drawing/2014/main" xmlns="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3" name="Szabadkézi rajz: Alakzat 332">
              <a:extLst>
                <a:ext uri="{FF2B5EF4-FFF2-40B4-BE49-F238E27FC236}">
                  <a16:creationId xmlns:a16="http://schemas.microsoft.com/office/drawing/2014/main" xmlns="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4" name="Szabadkézi rajz: Alakzat 333">
              <a:extLst>
                <a:ext uri="{FF2B5EF4-FFF2-40B4-BE49-F238E27FC236}">
                  <a16:creationId xmlns:a16="http://schemas.microsoft.com/office/drawing/2014/main" xmlns="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5" name="Szabadkézi rajz: Alakzat 334">
              <a:extLst>
                <a:ext uri="{FF2B5EF4-FFF2-40B4-BE49-F238E27FC236}">
                  <a16:creationId xmlns:a16="http://schemas.microsoft.com/office/drawing/2014/main" xmlns="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6" name="Szabadkézi rajz: Alakzat 335">
              <a:extLst>
                <a:ext uri="{FF2B5EF4-FFF2-40B4-BE49-F238E27FC236}">
                  <a16:creationId xmlns:a16="http://schemas.microsoft.com/office/drawing/2014/main" xmlns="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7" name="Szabadkézi rajz: Alakzat 336">
              <a:extLst>
                <a:ext uri="{FF2B5EF4-FFF2-40B4-BE49-F238E27FC236}">
                  <a16:creationId xmlns:a16="http://schemas.microsoft.com/office/drawing/2014/main" xmlns="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8" name="Szabadkézi rajz: Alakzat 337">
              <a:extLst>
                <a:ext uri="{FF2B5EF4-FFF2-40B4-BE49-F238E27FC236}">
                  <a16:creationId xmlns:a16="http://schemas.microsoft.com/office/drawing/2014/main" xmlns="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39" name="Szabadkézi rajz: Alakzat 338">
              <a:extLst>
                <a:ext uri="{FF2B5EF4-FFF2-40B4-BE49-F238E27FC236}">
                  <a16:creationId xmlns:a16="http://schemas.microsoft.com/office/drawing/2014/main" xmlns="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1" name="Szabadkézi rajz: Alakzat 340">
              <a:extLst>
                <a:ext uri="{FF2B5EF4-FFF2-40B4-BE49-F238E27FC236}">
                  <a16:creationId xmlns:a16="http://schemas.microsoft.com/office/drawing/2014/main" xmlns="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2" name="Szabadkézi rajz: Alakzat 341">
              <a:extLst>
                <a:ext uri="{FF2B5EF4-FFF2-40B4-BE49-F238E27FC236}">
                  <a16:creationId xmlns:a16="http://schemas.microsoft.com/office/drawing/2014/main" xmlns="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3" name="Szabadkézi rajz: Alakzat 342">
              <a:extLst>
                <a:ext uri="{FF2B5EF4-FFF2-40B4-BE49-F238E27FC236}">
                  <a16:creationId xmlns:a16="http://schemas.microsoft.com/office/drawing/2014/main" xmlns="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4" name="Szabadkézi rajz: Alakzat 343">
              <a:extLst>
                <a:ext uri="{FF2B5EF4-FFF2-40B4-BE49-F238E27FC236}">
                  <a16:creationId xmlns:a16="http://schemas.microsoft.com/office/drawing/2014/main" xmlns="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5" name="Szabadkézi rajz: Alakzat 344">
              <a:extLst>
                <a:ext uri="{FF2B5EF4-FFF2-40B4-BE49-F238E27FC236}">
                  <a16:creationId xmlns:a16="http://schemas.microsoft.com/office/drawing/2014/main" xmlns="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6" name="Szabadkézi rajz: Alakzat 345">
              <a:extLst>
                <a:ext uri="{FF2B5EF4-FFF2-40B4-BE49-F238E27FC236}">
                  <a16:creationId xmlns:a16="http://schemas.microsoft.com/office/drawing/2014/main" xmlns="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7" name="Szabadkézi rajz: Alakzat 346">
              <a:extLst>
                <a:ext uri="{FF2B5EF4-FFF2-40B4-BE49-F238E27FC236}">
                  <a16:creationId xmlns:a16="http://schemas.microsoft.com/office/drawing/2014/main" xmlns="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8" name="Szabadkézi rajz: Alakzat 347">
              <a:extLst>
                <a:ext uri="{FF2B5EF4-FFF2-40B4-BE49-F238E27FC236}">
                  <a16:creationId xmlns:a16="http://schemas.microsoft.com/office/drawing/2014/main" xmlns="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49" name="Szabadkézi rajz: Alakzat 348">
              <a:extLst>
                <a:ext uri="{FF2B5EF4-FFF2-40B4-BE49-F238E27FC236}">
                  <a16:creationId xmlns:a16="http://schemas.microsoft.com/office/drawing/2014/main" xmlns="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50" name="Szabadkézi rajz: Alakzat 349">
              <a:extLst>
                <a:ext uri="{FF2B5EF4-FFF2-40B4-BE49-F238E27FC236}">
                  <a16:creationId xmlns:a16="http://schemas.microsoft.com/office/drawing/2014/main" xmlns="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51" name="Szabadkézi rajz: Alakzat 350">
              <a:extLst>
                <a:ext uri="{FF2B5EF4-FFF2-40B4-BE49-F238E27FC236}">
                  <a16:creationId xmlns:a16="http://schemas.microsoft.com/office/drawing/2014/main" xmlns="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52" name="Szabadkézi rajz: Alakzat 351">
              <a:extLst>
                <a:ext uri="{FF2B5EF4-FFF2-40B4-BE49-F238E27FC236}">
                  <a16:creationId xmlns:a16="http://schemas.microsoft.com/office/drawing/2014/main" xmlns="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53" name="Szabadkézi rajz: Alakzat 352">
              <a:extLst>
                <a:ext uri="{FF2B5EF4-FFF2-40B4-BE49-F238E27FC236}">
                  <a16:creationId xmlns:a16="http://schemas.microsoft.com/office/drawing/2014/main" xmlns="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54" name="Szabadkézi rajz: Alakzat 353">
              <a:extLst>
                <a:ext uri="{FF2B5EF4-FFF2-40B4-BE49-F238E27FC236}">
                  <a16:creationId xmlns:a16="http://schemas.microsoft.com/office/drawing/2014/main" xmlns="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55" name="Szabadkézi rajz: Alakzat 354">
              <a:extLst>
                <a:ext uri="{FF2B5EF4-FFF2-40B4-BE49-F238E27FC236}">
                  <a16:creationId xmlns:a16="http://schemas.microsoft.com/office/drawing/2014/main" xmlns="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grpSp>
        <p:nvGrpSpPr>
          <p:cNvPr id="374" name="Csoport 373">
            <a:extLst>
              <a:ext uri="{FF2B5EF4-FFF2-40B4-BE49-F238E27FC236}">
                <a16:creationId xmlns:a16="http://schemas.microsoft.com/office/drawing/2014/main" xmlns="" id="{D27A9D4F-62B2-46C7-B83E-09D294ABC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Szabadkézi rajz: Alakzat 258">
              <a:extLst>
                <a:ext uri="{FF2B5EF4-FFF2-40B4-BE49-F238E27FC236}">
                  <a16:creationId xmlns:a16="http://schemas.microsoft.com/office/drawing/2014/main" xmlns="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60" name="Szabadkézi rajz: Alakzat 259">
              <a:extLst>
                <a:ext uri="{FF2B5EF4-FFF2-40B4-BE49-F238E27FC236}">
                  <a16:creationId xmlns:a16="http://schemas.microsoft.com/office/drawing/2014/main" xmlns="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61" name="Szabadkézi rajz: Alakzat 260">
              <a:extLst>
                <a:ext uri="{FF2B5EF4-FFF2-40B4-BE49-F238E27FC236}">
                  <a16:creationId xmlns:a16="http://schemas.microsoft.com/office/drawing/2014/main" xmlns="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262" name="Szabadkézi rajz: Alakzat 261">
              <a:extLst>
                <a:ext uri="{FF2B5EF4-FFF2-40B4-BE49-F238E27FC236}">
                  <a16:creationId xmlns:a16="http://schemas.microsoft.com/office/drawing/2014/main" xmlns="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373" name="Szövegdoboz 372">
              <a:extLst>
                <a:ext uri="{FF2B5EF4-FFF2-40B4-BE49-F238E27FC236}">
                  <a16:creationId xmlns:a16="http://schemas.microsoft.com/office/drawing/2014/main" xmlns="" id="{D77C3400-6B5F-4A19-81D5-09814C1977F9}"/>
                </a:ext>
              </a:extLst>
            </p:cNvPr>
            <p:cNvSpPr txBox="1"/>
            <p:nvPr/>
          </p:nvSpPr>
          <p:spPr>
            <a:xfrm>
              <a:off x="8034549" y="1139019"/>
              <a:ext cx="1264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u-HU" sz="800" noProof="1">
                  <a:solidFill>
                    <a:schemeClr val="accent1"/>
                  </a:solidFill>
                  <a:latin typeface="+mj-lt"/>
                </a:rPr>
                <a:t>FUNKY-DALLAMOK</a:t>
              </a:r>
            </a:p>
          </p:txBody>
        </p:sp>
      </p:grpSp>
      <p:pic>
        <p:nvPicPr>
          <p:cNvPr id="4" name="Kép 3" descr="Egy embléma közelképe&#10;&#10;Automatikusan létrehozott leírás">
            <a:extLst>
              <a:ext uri="{FF2B5EF4-FFF2-40B4-BE49-F238E27FC236}">
                <a16:creationId xmlns:a16="http://schemas.microsoft.com/office/drawing/2014/main" xmlns="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7" name="Kép 6" descr="Közelkép egy tábláról&#10;&#10;Automatikusan létrehozott leírás">
            <a:extLst>
              <a:ext uri="{FF2B5EF4-FFF2-40B4-BE49-F238E27FC236}">
                <a16:creationId xmlns:a16="http://schemas.microsoft.com/office/drawing/2014/main" xmlns="" id="{2D75DFC7-5948-4583-933B-6B383DFB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5485" y="3219073"/>
            <a:ext cx="1383911" cy="1390008"/>
          </a:xfrm>
          <a:prstGeom prst="rect">
            <a:avLst/>
          </a:prstGeom>
        </p:spPr>
      </p:pic>
      <p:pic>
        <p:nvPicPr>
          <p:cNvPr id="10" name="Kép 9" descr="Közelkép egy tábláról&#10;&#10;Automatikusan létrehozott leírás">
            <a:extLst>
              <a:ext uri="{FF2B5EF4-FFF2-40B4-BE49-F238E27FC236}">
                <a16:creationId xmlns:a16="http://schemas.microsoft.com/office/drawing/2014/main" xmlns="" id="{64609984-1550-4BE1-AFB6-BAD267C14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468886">
            <a:off x="10061286" y="4842861"/>
            <a:ext cx="1158340" cy="115834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08774" y="38867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4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27" y="62683"/>
            <a:ext cx="4690754" cy="67043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102" y="608950"/>
            <a:ext cx="4581054" cy="580372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159829" y="883716"/>
            <a:ext cx="18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matekos" panose="030B04020602050B0404" pitchFamily="66" charset="0"/>
              </a:rPr>
              <a:t>100. óra</a:t>
            </a:r>
            <a:endParaRPr lang="hu-HU" sz="3600" dirty="0">
              <a:latin typeface="matekos" panose="030B04020602050B04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827916" y="1061685"/>
            <a:ext cx="76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III.</a:t>
            </a:r>
            <a:r>
              <a:rPr lang="hu-HU" sz="2000" b="1" dirty="0" smtClean="0">
                <a:latin typeface="matekos" panose="030B04020602050B0404" pitchFamily="66" charset="0"/>
              </a:rPr>
              <a:t>25.</a:t>
            </a:r>
            <a:endParaRPr lang="hu-HU" sz="2000" dirty="0">
              <a:latin typeface="matekos" panose="030B04020602050B0404" pitchFamily="66" charset="0"/>
            </a:endParaRPr>
          </a:p>
        </p:txBody>
      </p:sp>
      <p:grpSp>
        <p:nvGrpSpPr>
          <p:cNvPr id="79" name="Csoport 324">
            <a:extLst>
              <a:ext uri="{FF2B5EF4-FFF2-40B4-BE49-F238E27FC236}">
                <a16:creationId xmlns:a16="http://schemas.microsoft.com/office/drawing/2014/main" xmlns="" id="{55217794-C852-444C-9E5C-3ED38097F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512219" y="197780"/>
            <a:ext cx="1241519" cy="676112"/>
            <a:chOff x="69329" y="3410351"/>
            <a:chExt cx="1128654" cy="614647"/>
          </a:xfrm>
        </p:grpSpPr>
        <p:sp>
          <p:nvSpPr>
            <p:cNvPr id="80" name="Szabadkézi rajz: Alakzat 320">
              <a:extLst>
                <a:ext uri="{FF2B5EF4-FFF2-40B4-BE49-F238E27FC236}">
                  <a16:creationId xmlns:a16="http://schemas.microsoft.com/office/drawing/2014/main" xmlns="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1" name="Szabadkézi rajz: Alakzat 321">
              <a:extLst>
                <a:ext uri="{FF2B5EF4-FFF2-40B4-BE49-F238E27FC236}">
                  <a16:creationId xmlns:a16="http://schemas.microsoft.com/office/drawing/2014/main" xmlns="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2" name="Szabadkézi rajz: Alakzat 322">
              <a:extLst>
                <a:ext uri="{FF2B5EF4-FFF2-40B4-BE49-F238E27FC236}">
                  <a16:creationId xmlns:a16="http://schemas.microsoft.com/office/drawing/2014/main" xmlns="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  <p:sp>
          <p:nvSpPr>
            <p:cNvPr id="83" name="Szabadkézi rajz: Alakzat 323">
              <a:extLst>
                <a:ext uri="{FF2B5EF4-FFF2-40B4-BE49-F238E27FC236}">
                  <a16:creationId xmlns:a16="http://schemas.microsoft.com/office/drawing/2014/main" xmlns="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1"/>
            </a:p>
          </p:txBody>
        </p:sp>
      </p:grpSp>
      <p:pic>
        <p:nvPicPr>
          <p:cNvPr id="118" name="Kép 117" descr="Egy embléma közelképe&#10;&#10;Automatikusan létrehozott leírás">
            <a:extLst>
              <a:ext uri="{FF2B5EF4-FFF2-40B4-BE49-F238E27FC236}">
                <a16:creationId xmlns:a16="http://schemas.microsoft.com/office/drawing/2014/main" xmlns="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800634">
            <a:off x="3473116" y="5633288"/>
            <a:ext cx="1077652" cy="10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3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168" y="88490"/>
            <a:ext cx="9167044" cy="6685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27820" y="331148"/>
            <a:ext cx="3636658" cy="102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Keresd a kulcsokat!</a:t>
            </a:r>
            <a:endParaRPr lang="hu-HU" dirty="0"/>
          </a:p>
        </p:txBody>
      </p:sp>
      <p:pic>
        <p:nvPicPr>
          <p:cNvPr id="7" name="Kép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05599">
            <a:off x="3640636" y="6501095"/>
            <a:ext cx="282892" cy="282892"/>
          </a:xfrm>
          <a:prstGeom prst="rect">
            <a:avLst/>
          </a:prstGeom>
        </p:spPr>
      </p:pic>
      <p:pic>
        <p:nvPicPr>
          <p:cNvPr id="8" name="Kép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86" y="271770"/>
            <a:ext cx="732312" cy="732312"/>
          </a:xfrm>
          <a:prstGeom prst="rect">
            <a:avLst/>
          </a:prstGeom>
        </p:spPr>
      </p:pic>
      <p:pic>
        <p:nvPicPr>
          <p:cNvPr id="9" name="Kép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98694">
            <a:off x="7194372" y="1558019"/>
            <a:ext cx="336765" cy="336765"/>
          </a:xfrm>
          <a:prstGeom prst="rect">
            <a:avLst/>
          </a:prstGeom>
        </p:spPr>
      </p:pic>
      <p:pic>
        <p:nvPicPr>
          <p:cNvPr id="10" name="Kép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26050">
            <a:off x="1552189" y="3304215"/>
            <a:ext cx="327228" cy="327228"/>
          </a:xfrm>
          <a:prstGeom prst="rect">
            <a:avLst/>
          </a:prstGeom>
        </p:spPr>
      </p:pic>
      <p:pic>
        <p:nvPicPr>
          <p:cNvPr id="11" name="Kép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275961">
            <a:off x="10116529" y="3882000"/>
            <a:ext cx="272588" cy="272588"/>
          </a:xfrm>
          <a:prstGeom prst="rect">
            <a:avLst/>
          </a:prstGeom>
        </p:spPr>
      </p:pic>
      <p:pic>
        <p:nvPicPr>
          <p:cNvPr id="12" name="Kép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262" y="5305301"/>
            <a:ext cx="286987" cy="286987"/>
          </a:xfrm>
          <a:prstGeom prst="rect">
            <a:avLst/>
          </a:prstGeom>
        </p:spPr>
      </p:pic>
      <p:sp>
        <p:nvSpPr>
          <p:cNvPr id="14" name="Jobbra nyíl 13">
            <a:hlinkClick r:id="rId10" action="ppaction://hlinksldjump"/>
          </p:cNvPr>
          <p:cNvSpPr/>
          <p:nvPr/>
        </p:nvSpPr>
        <p:spPr>
          <a:xfrm>
            <a:off x="11684460" y="6427827"/>
            <a:ext cx="419100" cy="3429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69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9175" y="991477"/>
            <a:ext cx="10862677" cy="446281"/>
          </a:xfrm>
        </p:spPr>
        <p:txBody>
          <a:bodyPr/>
          <a:lstStyle/>
          <a:p>
            <a:r>
              <a:rPr lang="hu-HU" dirty="0" smtClean="0"/>
              <a:t>Ez nem volt jó választás..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4"/>
          </p:nvPr>
        </p:nvSpPr>
        <p:spPr>
          <a:xfrm>
            <a:off x="11590071" y="6797907"/>
            <a:ext cx="464400" cy="414000"/>
          </a:xfrm>
        </p:spPr>
        <p:txBody>
          <a:bodyPr/>
          <a:lstStyle/>
          <a:p>
            <a:pPr rtl="0"/>
            <a:fld id="{058DB212-BFA2-403F-85EF-DFD3FF6D973A}" type="slidenum">
              <a:rPr lang="hu-HU" noProof="1" smtClean="0"/>
              <a:pPr rtl="0"/>
              <a:t>4</a:t>
            </a:fld>
            <a:endParaRPr lang="hu-HU" noProof="1"/>
          </a:p>
        </p:txBody>
      </p:sp>
      <p:sp>
        <p:nvSpPr>
          <p:cNvPr id="5" name="Szövegdoboz 4"/>
          <p:cNvSpPr txBox="1"/>
          <p:nvPr/>
        </p:nvSpPr>
        <p:spPr>
          <a:xfrm>
            <a:off x="5041900" y="3365184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accent1"/>
                </a:solidFill>
              </a:rPr>
              <a:t>I</a:t>
            </a:r>
            <a:r>
              <a:rPr lang="hu-HU" sz="2800" dirty="0" smtClean="0">
                <a:solidFill>
                  <a:schemeClr val="accent1"/>
                </a:solidFill>
              </a:rPr>
              <a:t>rány vissza!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Balra nyíl 3">
            <a:hlinkClick r:id="rId2" action="ppaction://hlinksldjump"/>
          </p:cNvPr>
          <p:cNvSpPr/>
          <p:nvPr/>
        </p:nvSpPr>
        <p:spPr>
          <a:xfrm>
            <a:off x="4826820" y="2745088"/>
            <a:ext cx="2348680" cy="17634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9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70538" y="62683"/>
            <a:ext cx="5283200" cy="6704346"/>
            <a:chOff x="3470538" y="62683"/>
            <a:chExt cx="5283200" cy="6704346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40727" y="62683"/>
              <a:ext cx="4690754" cy="6704346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00102" y="608950"/>
              <a:ext cx="4581054" cy="5803727"/>
            </a:xfrm>
            <a:prstGeom prst="rect">
              <a:avLst/>
            </a:prstGeom>
          </p:spPr>
        </p:pic>
        <p:sp>
          <p:nvSpPr>
            <p:cNvPr id="6" name="Szövegdoboz 5"/>
            <p:cNvSpPr txBox="1"/>
            <p:nvPr/>
          </p:nvSpPr>
          <p:spPr>
            <a:xfrm>
              <a:off x="5159829" y="883716"/>
              <a:ext cx="185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 smtClean="0">
                  <a:latin typeface="matekos" panose="030B04020602050B0404" pitchFamily="66" charset="0"/>
                </a:rPr>
                <a:t>100. óra</a:t>
              </a:r>
              <a:endParaRPr lang="hu-HU" sz="3600" dirty="0">
                <a:latin typeface="matekos" panose="030B04020602050B0404" pitchFamily="66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7827916" y="1061685"/>
              <a:ext cx="769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III.</a:t>
              </a:r>
              <a:r>
                <a:rPr lang="hu-HU" sz="2000" b="1" dirty="0" smtClean="0">
                  <a:latin typeface="matekos" panose="030B04020602050B0404" pitchFamily="66" charset="0"/>
                </a:rPr>
                <a:t>25.</a:t>
              </a:r>
              <a:endParaRPr lang="hu-HU" sz="2000" dirty="0">
                <a:latin typeface="matekos" panose="030B04020602050B0404" pitchFamily="66" charset="0"/>
              </a:endParaRPr>
            </a:p>
          </p:txBody>
        </p:sp>
        <p:grpSp>
          <p:nvGrpSpPr>
            <p:cNvPr id="79" name="Csoport 324">
              <a:extLst>
                <a:ext uri="{FF2B5EF4-FFF2-40B4-BE49-F238E27FC236}">
                  <a16:creationId xmlns:a16="http://schemas.microsoft.com/office/drawing/2014/main" xmlns="" id="{55217794-C852-444C-9E5C-3ED38097FC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12219" y="197780"/>
              <a:ext cx="1241519" cy="676112"/>
              <a:chOff x="69329" y="3410351"/>
              <a:chExt cx="1128654" cy="614647"/>
            </a:xfrm>
          </p:grpSpPr>
          <p:sp>
            <p:nvSpPr>
              <p:cNvPr id="80" name="Szabadkézi rajz: Alakzat 320">
                <a:extLst>
                  <a:ext uri="{FF2B5EF4-FFF2-40B4-BE49-F238E27FC236}">
                    <a16:creationId xmlns:a16="http://schemas.microsoft.com/office/drawing/2014/main" xmlns="" id="{8AD96379-635B-462E-B4A0-079115815F56}"/>
                  </a:ext>
                </a:extLst>
              </p:cNvPr>
              <p:cNvSpPr/>
              <p:nvPr/>
            </p:nvSpPr>
            <p:spPr>
              <a:xfrm>
                <a:off x="126671" y="3456979"/>
                <a:ext cx="1028700" cy="533400"/>
              </a:xfrm>
              <a:custGeom>
                <a:avLst/>
                <a:gdLst>
                  <a:gd name="connsiteX0" fmla="*/ 1003267 w 1028700"/>
                  <a:gd name="connsiteY0" fmla="*/ 81483 h 533400"/>
                  <a:gd name="connsiteX1" fmla="*/ 651795 w 1028700"/>
                  <a:gd name="connsiteY1" fmla="*/ 56718 h 533400"/>
                  <a:gd name="connsiteX2" fmla="*/ 651795 w 1028700"/>
                  <a:gd name="connsiteY2" fmla="*/ 56718 h 533400"/>
                  <a:gd name="connsiteX3" fmla="*/ 650842 w 1028700"/>
                  <a:gd name="connsiteY3" fmla="*/ 56718 h 533400"/>
                  <a:gd name="connsiteX4" fmla="*/ 606075 w 1028700"/>
                  <a:gd name="connsiteY4" fmla="*/ 68148 h 533400"/>
                  <a:gd name="connsiteX5" fmla="*/ 606075 w 1028700"/>
                  <a:gd name="connsiteY5" fmla="*/ 68148 h 533400"/>
                  <a:gd name="connsiteX6" fmla="*/ 559402 w 1028700"/>
                  <a:gd name="connsiteY6" fmla="*/ 81483 h 533400"/>
                  <a:gd name="connsiteX7" fmla="*/ 558450 w 1028700"/>
                  <a:gd name="connsiteY7" fmla="*/ 81483 h 533400"/>
                  <a:gd name="connsiteX8" fmla="*/ 510825 w 1028700"/>
                  <a:gd name="connsiteY8" fmla="*/ 96723 h 533400"/>
                  <a:gd name="connsiteX9" fmla="*/ 509872 w 1028700"/>
                  <a:gd name="connsiteY9" fmla="*/ 96723 h 533400"/>
                  <a:gd name="connsiteX10" fmla="*/ 461295 w 1028700"/>
                  <a:gd name="connsiteY10" fmla="*/ 113868 h 533400"/>
                  <a:gd name="connsiteX11" fmla="*/ 436530 w 1028700"/>
                  <a:gd name="connsiteY11" fmla="*/ 123393 h 533400"/>
                  <a:gd name="connsiteX12" fmla="*/ 424147 w 1028700"/>
                  <a:gd name="connsiteY12" fmla="*/ 128156 h 533400"/>
                  <a:gd name="connsiteX13" fmla="*/ 412717 w 1028700"/>
                  <a:gd name="connsiteY13" fmla="*/ 132918 h 533400"/>
                  <a:gd name="connsiteX14" fmla="*/ 395572 w 1028700"/>
                  <a:gd name="connsiteY14" fmla="*/ 140538 h 533400"/>
                  <a:gd name="connsiteX15" fmla="*/ 388905 w 1028700"/>
                  <a:gd name="connsiteY15" fmla="*/ 143396 h 533400"/>
                  <a:gd name="connsiteX16" fmla="*/ 367950 w 1028700"/>
                  <a:gd name="connsiteY16" fmla="*/ 152921 h 533400"/>
                  <a:gd name="connsiteX17" fmla="*/ 366045 w 1028700"/>
                  <a:gd name="connsiteY17" fmla="*/ 153873 h 533400"/>
                  <a:gd name="connsiteX18" fmla="*/ 279367 w 1028700"/>
                  <a:gd name="connsiteY18" fmla="*/ 195783 h 533400"/>
                  <a:gd name="connsiteX19" fmla="*/ 279367 w 1028700"/>
                  <a:gd name="connsiteY19" fmla="*/ 195783 h 533400"/>
                  <a:gd name="connsiteX20" fmla="*/ 279367 w 1028700"/>
                  <a:gd name="connsiteY20" fmla="*/ 195783 h 533400"/>
                  <a:gd name="connsiteX21" fmla="*/ 31717 w 1028700"/>
                  <a:gd name="connsiteY21" fmla="*/ 446291 h 533400"/>
                  <a:gd name="connsiteX22" fmla="*/ 383190 w 1028700"/>
                  <a:gd name="connsiteY22" fmla="*/ 471056 h 533400"/>
                  <a:gd name="connsiteX23" fmla="*/ 383190 w 1028700"/>
                  <a:gd name="connsiteY23" fmla="*/ 471056 h 533400"/>
                  <a:gd name="connsiteX24" fmla="*/ 407002 w 1028700"/>
                  <a:gd name="connsiteY24" fmla="*/ 484391 h 533400"/>
                  <a:gd name="connsiteX25" fmla="*/ 517492 w 1028700"/>
                  <a:gd name="connsiteY25" fmla="*/ 510108 h 533400"/>
                  <a:gd name="connsiteX26" fmla="*/ 746092 w 1028700"/>
                  <a:gd name="connsiteY26" fmla="*/ 356756 h 533400"/>
                  <a:gd name="connsiteX27" fmla="*/ 754665 w 1028700"/>
                  <a:gd name="connsiteY27" fmla="*/ 331038 h 533400"/>
                  <a:gd name="connsiteX28" fmla="*/ 754665 w 1028700"/>
                  <a:gd name="connsiteY28" fmla="*/ 331038 h 533400"/>
                  <a:gd name="connsiteX29" fmla="*/ 1003267 w 1028700"/>
                  <a:gd name="connsiteY29" fmla="*/ 81483 h 533400"/>
                  <a:gd name="connsiteX30" fmla="*/ 764190 w 1028700"/>
                  <a:gd name="connsiteY30" fmla="*/ 257696 h 533400"/>
                  <a:gd name="connsiteX31" fmla="*/ 764190 w 1028700"/>
                  <a:gd name="connsiteY31" fmla="*/ 257696 h 533400"/>
                  <a:gd name="connsiteX32" fmla="*/ 762285 w 1028700"/>
                  <a:gd name="connsiteY32" fmla="*/ 235788 h 533400"/>
                  <a:gd name="connsiteX33" fmla="*/ 720375 w 1028700"/>
                  <a:gd name="connsiteY33" fmla="*/ 124346 h 533400"/>
                  <a:gd name="connsiteX34" fmla="*/ 486060 w 1028700"/>
                  <a:gd name="connsiteY34" fmla="*/ 182448 h 533400"/>
                  <a:gd name="connsiteX35" fmla="*/ 271747 w 1028700"/>
                  <a:gd name="connsiteY35" fmla="*/ 292938 h 533400"/>
                  <a:gd name="connsiteX36" fmla="*/ 313657 w 1028700"/>
                  <a:gd name="connsiteY36" fmla="*/ 404381 h 533400"/>
                  <a:gd name="connsiteX37" fmla="*/ 326992 w 1028700"/>
                  <a:gd name="connsiteY37" fmla="*/ 422478 h 533400"/>
                  <a:gd name="connsiteX38" fmla="*/ 326992 w 1028700"/>
                  <a:gd name="connsiteY38" fmla="*/ 422478 h 533400"/>
                  <a:gd name="connsiteX39" fmla="*/ 181260 w 1028700"/>
                  <a:gd name="connsiteY39" fmla="*/ 391046 h 533400"/>
                  <a:gd name="connsiteX40" fmla="*/ 269842 w 1028700"/>
                  <a:gd name="connsiteY40" fmla="*/ 271031 h 533400"/>
                  <a:gd name="connsiteX41" fmla="*/ 269842 w 1028700"/>
                  <a:gd name="connsiteY41" fmla="*/ 271031 h 533400"/>
                  <a:gd name="connsiteX42" fmla="*/ 362235 w 1028700"/>
                  <a:gd name="connsiteY42" fmla="*/ 215786 h 533400"/>
                  <a:gd name="connsiteX43" fmla="*/ 363187 w 1028700"/>
                  <a:gd name="connsiteY43" fmla="*/ 215786 h 533400"/>
                  <a:gd name="connsiteX44" fmla="*/ 388905 w 1028700"/>
                  <a:gd name="connsiteY44" fmla="*/ 203403 h 533400"/>
                  <a:gd name="connsiteX45" fmla="*/ 391762 w 1028700"/>
                  <a:gd name="connsiteY45" fmla="*/ 202451 h 533400"/>
                  <a:gd name="connsiteX46" fmla="*/ 417480 w 1028700"/>
                  <a:gd name="connsiteY46" fmla="*/ 191021 h 533400"/>
                  <a:gd name="connsiteX47" fmla="*/ 421290 w 1028700"/>
                  <a:gd name="connsiteY47" fmla="*/ 189116 h 533400"/>
                  <a:gd name="connsiteX48" fmla="*/ 447960 w 1028700"/>
                  <a:gd name="connsiteY48" fmla="*/ 177686 h 533400"/>
                  <a:gd name="connsiteX49" fmla="*/ 450817 w 1028700"/>
                  <a:gd name="connsiteY49" fmla="*/ 176733 h 533400"/>
                  <a:gd name="connsiteX50" fmla="*/ 479392 w 1028700"/>
                  <a:gd name="connsiteY50" fmla="*/ 165303 h 533400"/>
                  <a:gd name="connsiteX51" fmla="*/ 507967 w 1028700"/>
                  <a:gd name="connsiteY51" fmla="*/ 154826 h 533400"/>
                  <a:gd name="connsiteX52" fmla="*/ 510825 w 1028700"/>
                  <a:gd name="connsiteY52" fmla="*/ 153873 h 533400"/>
                  <a:gd name="connsiteX53" fmla="*/ 538447 w 1028700"/>
                  <a:gd name="connsiteY53" fmla="*/ 144348 h 533400"/>
                  <a:gd name="connsiteX54" fmla="*/ 542257 w 1028700"/>
                  <a:gd name="connsiteY54" fmla="*/ 143396 h 533400"/>
                  <a:gd name="connsiteX55" fmla="*/ 569880 w 1028700"/>
                  <a:gd name="connsiteY55" fmla="*/ 134823 h 533400"/>
                  <a:gd name="connsiteX56" fmla="*/ 572737 w 1028700"/>
                  <a:gd name="connsiteY56" fmla="*/ 133871 h 533400"/>
                  <a:gd name="connsiteX57" fmla="*/ 707040 w 1028700"/>
                  <a:gd name="connsiteY57" fmla="*/ 106248 h 533400"/>
                  <a:gd name="connsiteX58" fmla="*/ 707040 w 1028700"/>
                  <a:gd name="connsiteY58" fmla="*/ 106248 h 533400"/>
                  <a:gd name="connsiteX59" fmla="*/ 852772 w 1028700"/>
                  <a:gd name="connsiteY59" fmla="*/ 137681 h 533400"/>
                  <a:gd name="connsiteX60" fmla="*/ 764190 w 1028700"/>
                  <a:gd name="connsiteY60" fmla="*/ 25769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028700" h="533400">
                    <a:moveTo>
                      <a:pt x="1003267" y="81483"/>
                    </a:moveTo>
                    <a:cubicBezTo>
                      <a:pt x="980407" y="19571"/>
                      <a:pt x="836580" y="12903"/>
                      <a:pt x="651795" y="56718"/>
                    </a:cubicBezTo>
                    <a:cubicBezTo>
                      <a:pt x="651795" y="56718"/>
                      <a:pt x="651795" y="56718"/>
                      <a:pt x="651795" y="56718"/>
                    </a:cubicBezTo>
                    <a:cubicBezTo>
                      <a:pt x="651795" y="56718"/>
                      <a:pt x="651795" y="56718"/>
                      <a:pt x="650842" y="56718"/>
                    </a:cubicBezTo>
                    <a:cubicBezTo>
                      <a:pt x="635602" y="60528"/>
                      <a:pt x="621315" y="64338"/>
                      <a:pt x="606075" y="68148"/>
                    </a:cubicBezTo>
                    <a:cubicBezTo>
                      <a:pt x="606075" y="68148"/>
                      <a:pt x="606075" y="68148"/>
                      <a:pt x="606075" y="68148"/>
                    </a:cubicBezTo>
                    <a:cubicBezTo>
                      <a:pt x="590835" y="71958"/>
                      <a:pt x="575595" y="76721"/>
                      <a:pt x="559402" y="81483"/>
                    </a:cubicBezTo>
                    <a:cubicBezTo>
                      <a:pt x="559402" y="81483"/>
                      <a:pt x="559402" y="81483"/>
                      <a:pt x="558450" y="81483"/>
                    </a:cubicBezTo>
                    <a:cubicBezTo>
                      <a:pt x="542257" y="86246"/>
                      <a:pt x="527017" y="91008"/>
                      <a:pt x="510825" y="96723"/>
                    </a:cubicBezTo>
                    <a:cubicBezTo>
                      <a:pt x="510825" y="96723"/>
                      <a:pt x="510825" y="96723"/>
                      <a:pt x="509872" y="96723"/>
                    </a:cubicBezTo>
                    <a:cubicBezTo>
                      <a:pt x="493680" y="102438"/>
                      <a:pt x="477487" y="108153"/>
                      <a:pt x="461295" y="113868"/>
                    </a:cubicBezTo>
                    <a:cubicBezTo>
                      <a:pt x="452722" y="116726"/>
                      <a:pt x="445102" y="120536"/>
                      <a:pt x="436530" y="123393"/>
                    </a:cubicBezTo>
                    <a:cubicBezTo>
                      <a:pt x="432720" y="125298"/>
                      <a:pt x="427957" y="126251"/>
                      <a:pt x="424147" y="128156"/>
                    </a:cubicBezTo>
                    <a:cubicBezTo>
                      <a:pt x="420337" y="130061"/>
                      <a:pt x="416527" y="131013"/>
                      <a:pt x="412717" y="132918"/>
                    </a:cubicBezTo>
                    <a:cubicBezTo>
                      <a:pt x="407002" y="135776"/>
                      <a:pt x="401287" y="137681"/>
                      <a:pt x="395572" y="140538"/>
                    </a:cubicBezTo>
                    <a:cubicBezTo>
                      <a:pt x="393667" y="141491"/>
                      <a:pt x="391762" y="142443"/>
                      <a:pt x="388905" y="143396"/>
                    </a:cubicBezTo>
                    <a:cubicBezTo>
                      <a:pt x="382237" y="146253"/>
                      <a:pt x="374617" y="149111"/>
                      <a:pt x="367950" y="152921"/>
                    </a:cubicBezTo>
                    <a:cubicBezTo>
                      <a:pt x="366997" y="152921"/>
                      <a:pt x="366997" y="153873"/>
                      <a:pt x="366045" y="153873"/>
                    </a:cubicBezTo>
                    <a:cubicBezTo>
                      <a:pt x="335565" y="167208"/>
                      <a:pt x="306990" y="181496"/>
                      <a:pt x="279367" y="195783"/>
                    </a:cubicBezTo>
                    <a:cubicBezTo>
                      <a:pt x="279367" y="195783"/>
                      <a:pt x="279367" y="195783"/>
                      <a:pt x="279367" y="195783"/>
                    </a:cubicBezTo>
                    <a:lnTo>
                      <a:pt x="279367" y="195783"/>
                    </a:lnTo>
                    <a:cubicBezTo>
                      <a:pt x="112680" y="285318"/>
                      <a:pt x="8857" y="384378"/>
                      <a:pt x="31717" y="446291"/>
                    </a:cubicBezTo>
                    <a:cubicBezTo>
                      <a:pt x="54577" y="508203"/>
                      <a:pt x="198405" y="514871"/>
                      <a:pt x="383190" y="471056"/>
                    </a:cubicBezTo>
                    <a:cubicBezTo>
                      <a:pt x="383190" y="471056"/>
                      <a:pt x="383190" y="471056"/>
                      <a:pt x="383190" y="471056"/>
                    </a:cubicBezTo>
                    <a:cubicBezTo>
                      <a:pt x="390810" y="475818"/>
                      <a:pt x="398430" y="480581"/>
                      <a:pt x="407002" y="484391"/>
                    </a:cubicBezTo>
                    <a:cubicBezTo>
                      <a:pt x="440340" y="500583"/>
                      <a:pt x="477487" y="510108"/>
                      <a:pt x="517492" y="510108"/>
                    </a:cubicBezTo>
                    <a:cubicBezTo>
                      <a:pt x="620362" y="510108"/>
                      <a:pt x="708945" y="447243"/>
                      <a:pt x="746092" y="356756"/>
                    </a:cubicBezTo>
                    <a:cubicBezTo>
                      <a:pt x="749902" y="348183"/>
                      <a:pt x="752760" y="339611"/>
                      <a:pt x="754665" y="331038"/>
                    </a:cubicBezTo>
                    <a:lnTo>
                      <a:pt x="754665" y="331038"/>
                    </a:lnTo>
                    <a:cubicBezTo>
                      <a:pt x="922305" y="242456"/>
                      <a:pt x="1026127" y="143396"/>
                      <a:pt x="1003267" y="81483"/>
                    </a:cubicBezTo>
                    <a:close/>
                    <a:moveTo>
                      <a:pt x="764190" y="257696"/>
                    </a:moveTo>
                    <a:lnTo>
                      <a:pt x="764190" y="257696"/>
                    </a:lnTo>
                    <a:cubicBezTo>
                      <a:pt x="764190" y="250076"/>
                      <a:pt x="763237" y="242456"/>
                      <a:pt x="762285" y="235788"/>
                    </a:cubicBezTo>
                    <a:cubicBezTo>
                      <a:pt x="757522" y="194831"/>
                      <a:pt x="742282" y="156731"/>
                      <a:pt x="720375" y="124346"/>
                    </a:cubicBezTo>
                    <a:cubicBezTo>
                      <a:pt x="653700" y="130061"/>
                      <a:pt x="570832" y="150063"/>
                      <a:pt x="486060" y="182448"/>
                    </a:cubicBezTo>
                    <a:cubicBezTo>
                      <a:pt x="393667" y="217691"/>
                      <a:pt x="321277" y="257696"/>
                      <a:pt x="271747" y="292938"/>
                    </a:cubicBezTo>
                    <a:cubicBezTo>
                      <a:pt x="276510" y="333896"/>
                      <a:pt x="291750" y="371996"/>
                      <a:pt x="313657" y="404381"/>
                    </a:cubicBezTo>
                    <a:cubicBezTo>
                      <a:pt x="317467" y="410096"/>
                      <a:pt x="322230" y="416763"/>
                      <a:pt x="326992" y="422478"/>
                    </a:cubicBezTo>
                    <a:cubicBezTo>
                      <a:pt x="326992" y="422478"/>
                      <a:pt x="326992" y="422478"/>
                      <a:pt x="326992" y="422478"/>
                    </a:cubicBezTo>
                    <a:cubicBezTo>
                      <a:pt x="248887" y="431051"/>
                      <a:pt x="192690" y="420573"/>
                      <a:pt x="181260" y="391046"/>
                    </a:cubicBezTo>
                    <a:cubicBezTo>
                      <a:pt x="169830" y="360566"/>
                      <a:pt x="205072" y="316751"/>
                      <a:pt x="269842" y="271031"/>
                    </a:cubicBezTo>
                    <a:lnTo>
                      <a:pt x="269842" y="271031"/>
                    </a:lnTo>
                    <a:cubicBezTo>
                      <a:pt x="296512" y="252933"/>
                      <a:pt x="326992" y="233883"/>
                      <a:pt x="362235" y="215786"/>
                    </a:cubicBezTo>
                    <a:cubicBezTo>
                      <a:pt x="362235" y="215786"/>
                      <a:pt x="363187" y="215786"/>
                      <a:pt x="363187" y="215786"/>
                    </a:cubicBezTo>
                    <a:cubicBezTo>
                      <a:pt x="371760" y="211976"/>
                      <a:pt x="380332" y="207213"/>
                      <a:pt x="388905" y="203403"/>
                    </a:cubicBezTo>
                    <a:cubicBezTo>
                      <a:pt x="389857" y="203403"/>
                      <a:pt x="390810" y="202451"/>
                      <a:pt x="391762" y="202451"/>
                    </a:cubicBezTo>
                    <a:cubicBezTo>
                      <a:pt x="400335" y="198641"/>
                      <a:pt x="408907" y="194831"/>
                      <a:pt x="417480" y="191021"/>
                    </a:cubicBezTo>
                    <a:cubicBezTo>
                      <a:pt x="418432" y="190068"/>
                      <a:pt x="420337" y="190068"/>
                      <a:pt x="421290" y="189116"/>
                    </a:cubicBezTo>
                    <a:cubicBezTo>
                      <a:pt x="429862" y="185306"/>
                      <a:pt x="438435" y="181496"/>
                      <a:pt x="447960" y="177686"/>
                    </a:cubicBezTo>
                    <a:cubicBezTo>
                      <a:pt x="448912" y="177686"/>
                      <a:pt x="449865" y="176733"/>
                      <a:pt x="450817" y="176733"/>
                    </a:cubicBezTo>
                    <a:cubicBezTo>
                      <a:pt x="460342" y="172923"/>
                      <a:pt x="469867" y="169113"/>
                      <a:pt x="479392" y="165303"/>
                    </a:cubicBezTo>
                    <a:cubicBezTo>
                      <a:pt x="488917" y="161493"/>
                      <a:pt x="498442" y="158636"/>
                      <a:pt x="507967" y="154826"/>
                    </a:cubicBezTo>
                    <a:cubicBezTo>
                      <a:pt x="508920" y="154826"/>
                      <a:pt x="509872" y="153873"/>
                      <a:pt x="510825" y="153873"/>
                    </a:cubicBezTo>
                    <a:cubicBezTo>
                      <a:pt x="520350" y="151016"/>
                      <a:pt x="528922" y="147206"/>
                      <a:pt x="538447" y="144348"/>
                    </a:cubicBezTo>
                    <a:cubicBezTo>
                      <a:pt x="539400" y="144348"/>
                      <a:pt x="540352" y="143396"/>
                      <a:pt x="542257" y="143396"/>
                    </a:cubicBezTo>
                    <a:cubicBezTo>
                      <a:pt x="551782" y="140538"/>
                      <a:pt x="560355" y="137681"/>
                      <a:pt x="569880" y="134823"/>
                    </a:cubicBezTo>
                    <a:cubicBezTo>
                      <a:pt x="570832" y="134823"/>
                      <a:pt x="571785" y="134823"/>
                      <a:pt x="572737" y="133871"/>
                    </a:cubicBezTo>
                    <a:cubicBezTo>
                      <a:pt x="621315" y="120536"/>
                      <a:pt x="667035" y="111011"/>
                      <a:pt x="707040" y="106248"/>
                    </a:cubicBezTo>
                    <a:lnTo>
                      <a:pt x="707040" y="106248"/>
                    </a:lnTo>
                    <a:cubicBezTo>
                      <a:pt x="785145" y="97676"/>
                      <a:pt x="841342" y="108153"/>
                      <a:pt x="852772" y="137681"/>
                    </a:cubicBezTo>
                    <a:cubicBezTo>
                      <a:pt x="864202" y="168161"/>
                      <a:pt x="828960" y="212928"/>
                      <a:pt x="764190" y="2576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81" name="Szabadkézi rajz: Alakzat 321">
                <a:extLst>
                  <a:ext uri="{FF2B5EF4-FFF2-40B4-BE49-F238E27FC236}">
                    <a16:creationId xmlns:a16="http://schemas.microsoft.com/office/drawing/2014/main" xmlns="" id="{3351AEEB-7AC0-45C3-B1B8-24B212D06455}"/>
                  </a:ext>
                </a:extLst>
              </p:cNvPr>
              <p:cNvSpPr/>
              <p:nvPr/>
            </p:nvSpPr>
            <p:spPr>
              <a:xfrm>
                <a:off x="386988" y="3446070"/>
                <a:ext cx="390525" cy="209550"/>
              </a:xfrm>
              <a:custGeom>
                <a:avLst/>
                <a:gdLst>
                  <a:gd name="connsiteX0" fmla="*/ 367665 w 390525"/>
                  <a:gd name="connsiteY0" fmla="*/ 54293 h 209550"/>
                  <a:gd name="connsiteX1" fmla="*/ 257175 w 390525"/>
                  <a:gd name="connsiteY1" fmla="*/ 28575 h 209550"/>
                  <a:gd name="connsiteX2" fmla="*/ 28575 w 390525"/>
                  <a:gd name="connsiteY2" fmla="*/ 181928 h 209550"/>
                  <a:gd name="connsiteX3" fmla="*/ 194310 w 390525"/>
                  <a:gd name="connsiteY3" fmla="*/ 108585 h 209550"/>
                  <a:gd name="connsiteX4" fmla="*/ 367665 w 390525"/>
                  <a:gd name="connsiteY4" fmla="*/ 5429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09550">
                    <a:moveTo>
                      <a:pt x="367665" y="54293"/>
                    </a:moveTo>
                    <a:cubicBezTo>
                      <a:pt x="334328" y="38100"/>
                      <a:pt x="297180" y="28575"/>
                      <a:pt x="257175" y="28575"/>
                    </a:cubicBezTo>
                    <a:cubicBezTo>
                      <a:pt x="154305" y="28575"/>
                      <a:pt x="65723" y="92393"/>
                      <a:pt x="28575" y="181928"/>
                    </a:cubicBezTo>
                    <a:cubicBezTo>
                      <a:pt x="80963" y="155258"/>
                      <a:pt x="138113" y="130493"/>
                      <a:pt x="194310" y="108585"/>
                    </a:cubicBezTo>
                    <a:cubicBezTo>
                      <a:pt x="253365" y="86678"/>
                      <a:pt x="311468" y="68580"/>
                      <a:pt x="367665" y="542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82" name="Szabadkézi rajz: Alakzat 322">
                <a:extLst>
                  <a:ext uri="{FF2B5EF4-FFF2-40B4-BE49-F238E27FC236}">
                    <a16:creationId xmlns:a16="http://schemas.microsoft.com/office/drawing/2014/main" xmlns="" id="{598C2E22-65D1-4C77-B06E-DD9015EB2F2F}"/>
                  </a:ext>
                </a:extLst>
              </p:cNvPr>
              <p:cNvSpPr/>
              <p:nvPr/>
            </p:nvSpPr>
            <p:spPr>
              <a:xfrm>
                <a:off x="69329" y="3410351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flat">
                <a:solidFill>
                  <a:srgbClr val="1E3F7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  <p:sp>
            <p:nvSpPr>
              <p:cNvPr id="83" name="Szabadkézi rajz: Alakzat 323">
                <a:extLst>
                  <a:ext uri="{FF2B5EF4-FFF2-40B4-BE49-F238E27FC236}">
                    <a16:creationId xmlns:a16="http://schemas.microsoft.com/office/drawing/2014/main" xmlns="" id="{4B1C2F60-C745-432C-BF7C-ED9725BDAB7C}"/>
                  </a:ext>
                </a:extLst>
              </p:cNvPr>
              <p:cNvSpPr/>
              <p:nvPr/>
            </p:nvSpPr>
            <p:spPr>
              <a:xfrm>
                <a:off x="74033" y="3415398"/>
                <a:ext cx="1123950" cy="609600"/>
              </a:xfrm>
              <a:custGeom>
                <a:avLst/>
                <a:gdLst>
                  <a:gd name="connsiteX0" fmla="*/ 276760 w 1123950"/>
                  <a:gd name="connsiteY0" fmla="*/ 212599 h 609600"/>
                  <a:gd name="connsiteX1" fmla="*/ 11965 w 1123950"/>
                  <a:gd name="connsiteY1" fmla="*/ 519304 h 609600"/>
                  <a:gd name="connsiteX2" fmla="*/ 408205 w 1123950"/>
                  <a:gd name="connsiteY2" fmla="*/ 557404 h 609600"/>
                  <a:gd name="connsiteX3" fmla="*/ 408205 w 1123950"/>
                  <a:gd name="connsiteY3" fmla="*/ 557404 h 609600"/>
                  <a:gd name="connsiteX4" fmla="*/ 436780 w 1123950"/>
                  <a:gd name="connsiteY4" fmla="*/ 573597 h 609600"/>
                  <a:gd name="connsiteX5" fmla="*/ 568225 w 1123950"/>
                  <a:gd name="connsiteY5" fmla="*/ 605029 h 609600"/>
                  <a:gd name="connsiteX6" fmla="*/ 841593 w 1123950"/>
                  <a:gd name="connsiteY6" fmla="*/ 422149 h 609600"/>
                  <a:gd name="connsiteX7" fmla="*/ 852070 w 1123950"/>
                  <a:gd name="connsiteY7" fmla="*/ 390717 h 609600"/>
                  <a:gd name="connsiteX8" fmla="*/ 852070 w 1123950"/>
                  <a:gd name="connsiteY8" fmla="*/ 390717 h 609600"/>
                  <a:gd name="connsiteX9" fmla="*/ 1116865 w 1123950"/>
                  <a:gd name="connsiteY9" fmla="*/ 88774 h 609600"/>
                  <a:gd name="connsiteX10" fmla="*/ 722530 w 1123950"/>
                  <a:gd name="connsiteY10" fmla="*/ 47817 h 609600"/>
                  <a:gd name="connsiteX11" fmla="*/ 466308 w 1123950"/>
                  <a:gd name="connsiteY11" fmla="*/ 27814 h 609600"/>
                  <a:gd name="connsiteX12" fmla="*/ 276760 w 1123950"/>
                  <a:gd name="connsiteY12" fmla="*/ 212599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23950" h="609600">
                    <a:moveTo>
                      <a:pt x="276760" y="212599"/>
                    </a:moveTo>
                    <a:cubicBezTo>
                      <a:pt x="75783" y="318327"/>
                      <a:pt x="-15657" y="445009"/>
                      <a:pt x="11965" y="519304"/>
                    </a:cubicBezTo>
                    <a:cubicBezTo>
                      <a:pt x="39588" y="593599"/>
                      <a:pt x="187225" y="609792"/>
                      <a:pt x="408205" y="557404"/>
                    </a:cubicBezTo>
                    <a:cubicBezTo>
                      <a:pt x="408205" y="557404"/>
                      <a:pt x="408205" y="557404"/>
                      <a:pt x="408205" y="557404"/>
                    </a:cubicBezTo>
                    <a:cubicBezTo>
                      <a:pt x="417730" y="563119"/>
                      <a:pt x="427255" y="568834"/>
                      <a:pt x="436780" y="573597"/>
                    </a:cubicBezTo>
                    <a:cubicBezTo>
                      <a:pt x="476785" y="593599"/>
                      <a:pt x="521553" y="605029"/>
                      <a:pt x="568225" y="605029"/>
                    </a:cubicBezTo>
                    <a:cubicBezTo>
                      <a:pt x="691098" y="605029"/>
                      <a:pt x="796825" y="529782"/>
                      <a:pt x="841593" y="422149"/>
                    </a:cubicBezTo>
                    <a:cubicBezTo>
                      <a:pt x="845403" y="411672"/>
                      <a:pt x="849213" y="401194"/>
                      <a:pt x="852070" y="390717"/>
                    </a:cubicBezTo>
                    <a:lnTo>
                      <a:pt x="852070" y="390717"/>
                    </a:lnTo>
                    <a:cubicBezTo>
                      <a:pt x="1052095" y="284989"/>
                      <a:pt x="1144488" y="163069"/>
                      <a:pt x="1116865" y="88774"/>
                    </a:cubicBezTo>
                    <a:cubicBezTo>
                      <a:pt x="1089243" y="14479"/>
                      <a:pt x="943510" y="-4571"/>
                      <a:pt x="722530" y="47817"/>
                    </a:cubicBezTo>
                    <a:cubicBezTo>
                      <a:pt x="722530" y="47817"/>
                      <a:pt x="628233" y="-28383"/>
                      <a:pt x="466308" y="27814"/>
                    </a:cubicBezTo>
                    <a:cubicBezTo>
                      <a:pt x="308193" y="82107"/>
                      <a:pt x="276760" y="212599"/>
                      <a:pt x="276760" y="212599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hu-HU" noProof="1"/>
              </a:p>
            </p:txBody>
          </p:sp>
        </p:grpSp>
        <p:pic>
          <p:nvPicPr>
            <p:cNvPr id="118" name="Kép 117" descr="Egy embléma közelképe&#10;&#10;Automatikusan létrehozott leírás">
              <a:extLst>
                <a:ext uri="{FF2B5EF4-FFF2-40B4-BE49-F238E27FC236}">
                  <a16:creationId xmlns:a16="http://schemas.microsoft.com/office/drawing/2014/main" xmlns="" id="{CA7FB3C1-0CBA-442D-98E9-9AC98227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800634">
              <a:off x="3473116" y="5633288"/>
              <a:ext cx="1077652" cy="1082807"/>
            </a:xfrm>
            <a:prstGeom prst="rect">
              <a:avLst/>
            </a:prstGeom>
          </p:spPr>
        </p:pic>
      </p:grpSp>
      <p:sp>
        <p:nvSpPr>
          <p:cNvPr id="14" name="Szövegdoboz 13"/>
          <p:cNvSpPr txBox="1"/>
          <p:nvPr/>
        </p:nvSpPr>
        <p:spPr>
          <a:xfrm>
            <a:off x="4071317" y="1675775"/>
            <a:ext cx="6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latin typeface="matekos" panose="030B04020602050B0404" pitchFamily="66" charset="0"/>
              </a:rPr>
              <a:t>s</a:t>
            </a:r>
            <a:r>
              <a:rPr lang="hu-HU" sz="3600" dirty="0" err="1" smtClean="0">
                <a:latin typeface="matekos" panose="030B04020602050B0404" pitchFamily="66" charset="0"/>
              </a:rPr>
              <a:t>z</a:t>
            </a:r>
            <a:r>
              <a:rPr lang="hu-HU" sz="3600" dirty="0" smtClean="0">
                <a:latin typeface="matekos" panose="030B04020602050B0404" pitchFamily="66" charset="0"/>
              </a:rPr>
              <a:t>:</a:t>
            </a:r>
            <a:endParaRPr lang="hu-HU" sz="3600" dirty="0">
              <a:latin typeface="matekos" panose="030B04020602050B04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071317" y="2068643"/>
            <a:ext cx="6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matekos" panose="030B04020602050B0404" pitchFamily="66" charset="0"/>
              </a:rPr>
              <a:t>á</a:t>
            </a:r>
            <a:r>
              <a:rPr lang="hu-HU" sz="3600" dirty="0" smtClean="0">
                <a:latin typeface="matekos" panose="030B04020602050B0404" pitchFamily="66" charset="0"/>
              </a:rPr>
              <a:t>:</a:t>
            </a:r>
            <a:endParaRPr lang="hu-HU" sz="3600" dirty="0">
              <a:latin typeface="matekos" panose="030B04020602050B04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071317" y="2461511"/>
            <a:ext cx="6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matekos" panose="030B04020602050B0404" pitchFamily="66" charset="0"/>
              </a:rPr>
              <a:t>z:</a:t>
            </a:r>
            <a:endParaRPr lang="hu-HU" sz="3600" dirty="0">
              <a:latin typeface="matekos" panose="030B04020602050B0404" pitchFamily="66" charset="0"/>
            </a:endParaRPr>
          </a:p>
        </p:txBody>
      </p:sp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Írj minden betűhöz 1 növényt és 1 állatot!</a:t>
            </a:r>
          </a:p>
        </p:txBody>
      </p:sp>
      <p:sp>
        <p:nvSpPr>
          <p:cNvPr id="3" name="Balra nyíl 2">
            <a:hlinkClick r:id="rId5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982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ra nyíl 2">
            <a:hlinkClick r:id="rId2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9766821" y="3681027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9766821" y="1052736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7606580" y="3681027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5446336" y="3658468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3286092" y="3676324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5446341" y="1052736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7606577" y="1052486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3286098" y="1052736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125856" y="3676324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1125857" y="1052736"/>
            <a:ext cx="14401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342" y="1268760"/>
            <a:ext cx="1440158" cy="1440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578" y="1243426"/>
            <a:ext cx="1440159" cy="1440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00" y="1268760"/>
            <a:ext cx="1440159" cy="1440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857" y="1268760"/>
            <a:ext cx="144016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857" y="3861048"/>
            <a:ext cx="144016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338" y="3874492"/>
            <a:ext cx="1440158" cy="1440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6824" y="1268760"/>
            <a:ext cx="1440159" cy="1440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092" y="3867263"/>
            <a:ext cx="144016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582" y="3856345"/>
            <a:ext cx="1440159" cy="1440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6823" y="3856344"/>
            <a:ext cx="144016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93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113754" y="1255676"/>
            <a:ext cx="5948450" cy="5325926"/>
          </a:xfrm>
        </p:spPr>
        <p:txBody>
          <a:bodyPr/>
          <a:lstStyle/>
          <a:p>
            <a:pPr marL="0" indent="0">
              <a:lnSpc>
                <a:spcPts val="4500"/>
              </a:lnSpc>
              <a:spcAft>
                <a:spcPts val="1000"/>
              </a:spcAft>
              <a:buNone/>
            </a:pPr>
            <a:r>
              <a:rPr lang="hu-HU" sz="3600" dirty="0" smtClean="0"/>
              <a:t>Peti kiment a Vida-dombra. Hintázott. A játszótéren két fa áll, melyek árnyékot adnak a gyerekeknek. Az egyik fára egy kismadár szállt.</a:t>
            </a:r>
          </a:p>
          <a:p>
            <a:pPr marL="0" indent="0">
              <a:lnSpc>
                <a:spcPts val="4500"/>
              </a:lnSpc>
              <a:spcAft>
                <a:spcPts val="1000"/>
              </a:spcAft>
              <a:buNone/>
            </a:pPr>
            <a:r>
              <a:rPr lang="hu-HU" sz="3600" dirty="0" smtClean="0"/>
              <a:t>A gyerekek gyakran hagyják a játékaikat a játszótéren. Panka a labdáját hagyta ott. A zöld színűt.</a:t>
            </a:r>
            <a:endParaRPr lang="hu-HU" sz="3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9588" y="496088"/>
            <a:ext cx="11532825" cy="478631"/>
          </a:xfrm>
        </p:spPr>
        <p:txBody>
          <a:bodyPr/>
          <a:lstStyle/>
          <a:p>
            <a:r>
              <a:rPr lang="hu-HU" dirty="0" smtClean="0"/>
              <a:t>Hol a hiba? Másold le a képhez nem illő mondatot!</a:t>
            </a:r>
            <a:endParaRPr lang="hu-HU" dirty="0"/>
          </a:p>
        </p:txBody>
      </p:sp>
      <p:sp>
        <p:nvSpPr>
          <p:cNvPr id="41" name="Téglalap 40"/>
          <p:cNvSpPr/>
          <p:nvPr/>
        </p:nvSpPr>
        <p:spPr>
          <a:xfrm>
            <a:off x="240325" y="1816100"/>
            <a:ext cx="5725524" cy="3365117"/>
          </a:xfrm>
          <a:prstGeom prst="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08" y="1869008"/>
            <a:ext cx="2270112" cy="3005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20" y="4740943"/>
            <a:ext cx="5725528" cy="7278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229" y="2932207"/>
            <a:ext cx="1583771" cy="2082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8310">
            <a:off x="1504662" y="3204944"/>
            <a:ext cx="1212178" cy="16060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927" y="4713082"/>
            <a:ext cx="2030334" cy="5608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364" y="4751720"/>
            <a:ext cx="291414" cy="290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043" y="2552677"/>
            <a:ext cx="1002020" cy="527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8188">
            <a:off x="638955" y="4759609"/>
            <a:ext cx="187735" cy="193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8188">
            <a:off x="2111868" y="5162503"/>
            <a:ext cx="187735" cy="193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8188">
            <a:off x="368282" y="5208648"/>
            <a:ext cx="169004" cy="173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252" y="5051582"/>
            <a:ext cx="159623" cy="160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7015">
            <a:off x="4251261" y="1885984"/>
            <a:ext cx="1040447" cy="10248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318" y="5220764"/>
            <a:ext cx="159623" cy="160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5256" y="5102716"/>
            <a:ext cx="159623" cy="160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860" y="3763221"/>
            <a:ext cx="369462" cy="328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044" y="1756045"/>
            <a:ext cx="1332321" cy="7408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044" y="2157751"/>
            <a:ext cx="998539" cy="6561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Egyenes összekötő 60"/>
          <p:cNvCxnSpPr/>
          <p:nvPr/>
        </p:nvCxnSpPr>
        <p:spPr>
          <a:xfrm>
            <a:off x="6113754" y="6581602"/>
            <a:ext cx="28397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11006562" y="6310319"/>
            <a:ext cx="106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</a:rPr>
              <a:t>Még egyet! </a:t>
            </a:r>
            <a:endParaRPr lang="hu-H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Balra nyíl 24">
            <a:hlinkClick r:id="rId17" action="ppaction://hlinksldjump"/>
          </p:cNvPr>
          <p:cNvSpPr/>
          <p:nvPr/>
        </p:nvSpPr>
        <p:spPr>
          <a:xfrm flipH="1">
            <a:off x="11006562" y="6113213"/>
            <a:ext cx="1131143" cy="6966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Balra nyíl 26">
            <a:hlinkClick r:id="rId18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40320" y="5273903"/>
            <a:ext cx="1600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Sebestyén Krisztina képe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xmlns="" val="38483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113754" y="1255676"/>
            <a:ext cx="5948450" cy="5325926"/>
          </a:xfrm>
        </p:spPr>
        <p:txBody>
          <a:bodyPr/>
          <a:lstStyle/>
          <a:p>
            <a:pPr marL="0" indent="0">
              <a:lnSpc>
                <a:spcPts val="4500"/>
              </a:lnSpc>
              <a:spcAft>
                <a:spcPts val="1000"/>
              </a:spcAft>
              <a:buNone/>
            </a:pPr>
            <a:r>
              <a:rPr lang="hu-HU" sz="3600" dirty="0" smtClean="0"/>
              <a:t>Peti a faházaknál találkozott Pankával. Pankán virágos felső volt.</a:t>
            </a:r>
          </a:p>
          <a:p>
            <a:pPr marL="0" indent="0">
              <a:lnSpc>
                <a:spcPts val="4500"/>
              </a:lnSpc>
              <a:spcAft>
                <a:spcPts val="1000"/>
              </a:spcAft>
              <a:buNone/>
            </a:pPr>
            <a:r>
              <a:rPr lang="hu-HU" sz="3600" dirty="0" smtClean="0"/>
              <a:t>Bújócskáztak a fák és bokrok között. Egyszer csak gombákat vettek észre. Három darabot. Ügyes gyerekek lévén tudták, nem biztonságos hozzányúlni.</a:t>
            </a:r>
            <a:endParaRPr lang="hu-HU" sz="3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7904" y="497779"/>
            <a:ext cx="11532825" cy="478631"/>
          </a:xfrm>
        </p:spPr>
        <p:txBody>
          <a:bodyPr/>
          <a:lstStyle/>
          <a:p>
            <a:r>
              <a:rPr lang="hu-HU" dirty="0" smtClean="0"/>
              <a:t>Hol a hiba? Másold le a képhez nem illő mondatot!</a:t>
            </a:r>
            <a:endParaRPr lang="hu-HU" dirty="0"/>
          </a:p>
        </p:txBody>
      </p:sp>
      <p:sp>
        <p:nvSpPr>
          <p:cNvPr id="23" name="Balra nyíl 22">
            <a:hlinkClick r:id="rId2" action="ppaction://hlinksldjump"/>
          </p:cNvPr>
          <p:cNvSpPr/>
          <p:nvPr/>
        </p:nvSpPr>
        <p:spPr>
          <a:xfrm>
            <a:off x="127820" y="6161388"/>
            <a:ext cx="855024" cy="60564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1" name="Egyenes összekötő 60"/>
          <p:cNvCxnSpPr/>
          <p:nvPr/>
        </p:nvCxnSpPr>
        <p:spPr>
          <a:xfrm>
            <a:off x="6113754" y="5489138"/>
            <a:ext cx="31973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églalap 68"/>
          <p:cNvSpPr/>
          <p:nvPr/>
        </p:nvSpPr>
        <p:spPr>
          <a:xfrm>
            <a:off x="240320" y="1835254"/>
            <a:ext cx="5725528" cy="3365119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0" name="Kép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256" y="3122469"/>
            <a:ext cx="1464185" cy="19254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60"/>
          <a:stretch/>
        </p:blipFill>
        <p:spPr>
          <a:xfrm>
            <a:off x="1941235" y="4417570"/>
            <a:ext cx="765900" cy="734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508" y="2954755"/>
            <a:ext cx="1707343" cy="22451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60"/>
          <a:stretch/>
        </p:blipFill>
        <p:spPr>
          <a:xfrm>
            <a:off x="4458814" y="4526138"/>
            <a:ext cx="751464" cy="7206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40" y="1937425"/>
            <a:ext cx="2270114" cy="30054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7015">
            <a:off x="4134142" y="1654238"/>
            <a:ext cx="1117139" cy="11004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165"/>
          <a:stretch/>
        </p:blipFill>
        <p:spPr>
          <a:xfrm>
            <a:off x="568157" y="4151106"/>
            <a:ext cx="933855" cy="869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560"/>
          <a:stretch/>
        </p:blipFill>
        <p:spPr>
          <a:xfrm>
            <a:off x="327904" y="4364672"/>
            <a:ext cx="606213" cy="5813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20" y="4836433"/>
            <a:ext cx="5725528" cy="727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9344" y="2004518"/>
            <a:ext cx="1332322" cy="7408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095" y="1894482"/>
            <a:ext cx="1002021" cy="527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866" y="2201943"/>
            <a:ext cx="998541" cy="6561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8188">
            <a:off x="928106" y="5042699"/>
            <a:ext cx="187734" cy="193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8188">
            <a:off x="4529958" y="5213967"/>
            <a:ext cx="187734" cy="193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88188">
            <a:off x="2873244" y="5240568"/>
            <a:ext cx="187734" cy="193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05" y="5246829"/>
            <a:ext cx="159623" cy="160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6" name="Kép 8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387" y="5105517"/>
            <a:ext cx="159623" cy="160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7" name="Kép 8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872" y="5328238"/>
            <a:ext cx="159623" cy="160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Kép 8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03699" y="4066481"/>
            <a:ext cx="976485" cy="13102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9" name="Kép 8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797" y="4040267"/>
            <a:ext cx="946598" cy="1342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136" y="3390771"/>
            <a:ext cx="2097964" cy="1830065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96248" y="3119311"/>
            <a:ext cx="373420" cy="332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06" y="4615653"/>
            <a:ext cx="369463" cy="328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79" y="4615653"/>
            <a:ext cx="292794" cy="292794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4886484"/>
            <a:ext cx="209786" cy="20978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40320" y="5333396"/>
            <a:ext cx="1350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Sebestyén Krisztina képe</a:t>
            </a:r>
          </a:p>
        </p:txBody>
      </p:sp>
    </p:spTree>
    <p:extLst>
      <p:ext uri="{BB962C8B-B14F-4D97-AF65-F5344CB8AC3E}">
        <p14:creationId xmlns:p14="http://schemas.microsoft.com/office/powerpoint/2010/main" xmlns="" val="15765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cím 1"/>
          <p:cNvSpPr>
            <a:spLocks noGrp="1"/>
          </p:cNvSpPr>
          <p:nvPr>
            <p:ph type="subTitle" idx="1"/>
          </p:nvPr>
        </p:nvSpPr>
        <p:spPr>
          <a:xfrm>
            <a:off x="127820" y="467576"/>
            <a:ext cx="4216472" cy="990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Írd le a szót, amire gondoltam!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892728"/>
              </p:ext>
            </p:extLst>
          </p:nvPr>
        </p:nvGraphicFramePr>
        <p:xfrm>
          <a:off x="2317137" y="1604569"/>
          <a:ext cx="8989960" cy="4235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7490">
                  <a:extLst>
                    <a:ext uri="{9D8B030D-6E8A-4147-A177-3AD203B41FA5}">
                      <a16:colId xmlns:a16="http://schemas.microsoft.com/office/drawing/2014/main" xmlns="" val="138084459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1494278150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2881587465"/>
                    </a:ext>
                  </a:extLst>
                </a:gridCol>
                <a:gridCol w="2247490">
                  <a:extLst>
                    <a:ext uri="{9D8B030D-6E8A-4147-A177-3AD203B41FA5}">
                      <a16:colId xmlns:a16="http://schemas.microsoft.com/office/drawing/2014/main" xmlns="" val="532691813"/>
                    </a:ext>
                  </a:extLst>
                </a:gridCol>
              </a:tblGrid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béka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hajó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óra</a:t>
                      </a:r>
                      <a:endParaRPr lang="hu-H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 smtClean="0"/>
                        <a:t>cserje</a:t>
                      </a:r>
                      <a:endParaRPr lang="hu-HU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078498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asztal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kutya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helikopter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bicikli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3232677"/>
                  </a:ext>
                </a:extLst>
              </a:tr>
              <a:tr h="1016159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autó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szék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macska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repülő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700632"/>
                  </a:ext>
                </a:extLst>
              </a:tr>
              <a:tr h="1187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tulipán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kígyó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számítógép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tű</a:t>
                      </a:r>
                      <a:endParaRPr lang="hu-H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69472135"/>
                  </a:ext>
                </a:extLst>
              </a:tr>
            </a:tbl>
          </a:graphicData>
        </a:graphic>
      </p:graphicFrame>
      <p:sp>
        <p:nvSpPr>
          <p:cNvPr id="19" name="Alcím 1"/>
          <p:cNvSpPr txBox="1">
            <a:spLocks/>
          </p:cNvSpPr>
          <p:nvPr/>
        </p:nvSpPr>
        <p:spPr>
          <a:xfrm>
            <a:off x="127820" y="467576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Élőlény.</a:t>
            </a:r>
          </a:p>
        </p:txBody>
      </p:sp>
      <p:sp>
        <p:nvSpPr>
          <p:cNvPr id="20" name="Alcím 1"/>
          <p:cNvSpPr txBox="1">
            <a:spLocks/>
          </p:cNvSpPr>
          <p:nvPr/>
        </p:nvSpPr>
        <p:spPr>
          <a:xfrm>
            <a:off x="127820" y="467575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Nincs lába.</a:t>
            </a:r>
          </a:p>
        </p:txBody>
      </p:sp>
      <p:sp>
        <p:nvSpPr>
          <p:cNvPr id="21" name="Alcím 1"/>
          <p:cNvSpPr txBox="1">
            <a:spLocks/>
          </p:cNvSpPr>
          <p:nvPr/>
        </p:nvSpPr>
        <p:spPr>
          <a:xfrm>
            <a:off x="127820" y="467575"/>
            <a:ext cx="4216472" cy="99027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dirty="0" smtClean="0"/>
              <a:t>3 magánhangzó van benne.</a:t>
            </a:r>
          </a:p>
        </p:txBody>
      </p:sp>
    </p:spTree>
    <p:extLst>
      <p:ext uri="{BB962C8B-B14F-4D97-AF65-F5344CB8AC3E}">
        <p14:creationId xmlns:p14="http://schemas.microsoft.com/office/powerpoint/2010/main" xmlns="" val="18469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465557_TF78725693" id="{18E89F21-B0D0-4EC2-AEFD-BAB83E951FAF}" vid="{5C9D49D0-9C13-4C9A-AEC2-3A44CE70D1F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71af3243-3dd4-4a8d-8c0d-dd76da1f02a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Középiskolai bemutató</Template>
  <TotalTime>0</TotalTime>
  <Words>381</Words>
  <Application>Microsoft Office PowerPoint</Application>
  <PresentationFormat>Egyéni</PresentationFormat>
  <Paragraphs>161</Paragraphs>
  <Slides>17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100. olvasás óra</vt:lpstr>
      <vt:lpstr>2. dia</vt:lpstr>
      <vt:lpstr>3. dia</vt:lpstr>
      <vt:lpstr>Ez nem volt jó választás..</vt:lpstr>
      <vt:lpstr>5. dia</vt:lpstr>
      <vt:lpstr>6. dia</vt:lpstr>
      <vt:lpstr>Hol a hiba? Másold le a képhez nem illő mondatot!</vt:lpstr>
      <vt:lpstr>Hol a hiba? Másold le a képhez nem illő mondatot!</vt:lpstr>
      <vt:lpstr>9. dia</vt:lpstr>
      <vt:lpstr>10. dia</vt:lpstr>
      <vt:lpstr>11. dia</vt:lpstr>
      <vt:lpstr>12. dia</vt:lpstr>
      <vt:lpstr>13. dia</vt:lpstr>
      <vt:lpstr>14. dia</vt:lpstr>
      <vt:lpstr>15. dia</vt:lpstr>
      <vt:lpstr>Ügyesen dolgoztatok! </vt:lpstr>
      <vt:lpstr>Köszönjük!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2021-03-23T15:27:32Z</dcterms:created>
  <dcterms:modified xsi:type="dcterms:W3CDTF">2021-03-25T12:35:34Z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