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7" r:id="rId3"/>
    <p:sldId id="259" r:id="rId4"/>
    <p:sldId id="267" r:id="rId5"/>
    <p:sldId id="261" r:id="rId6"/>
    <p:sldId id="263" r:id="rId7"/>
    <p:sldId id="265" r:id="rId8"/>
    <p:sldId id="266" r:id="rId9"/>
  </p:sldIdLst>
  <p:sldSz cx="12192000" cy="6858000"/>
  <p:notesSz cx="6858000" cy="9144000"/>
  <p:embeddedFontLst>
    <p:embeddedFont>
      <p:font typeface="Palatino Linotype" pitchFamily="18" charset="0"/>
      <p:regular r:id="rId10"/>
      <p:bold r:id="rId11"/>
      <p:italic r:id="rId12"/>
      <p:boldItalic r:id="rId13"/>
    </p:embeddedFont>
    <p:embeddedFont>
      <p:font typeface="Magyar Script" pitchFamily="66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4B1"/>
    <a:srgbClr val="F45A8A"/>
    <a:srgbClr val="C06495"/>
    <a:srgbClr val="BC6091"/>
    <a:srgbClr val="AE5585"/>
    <a:srgbClr val="B35B8E"/>
    <a:srgbClr val="C06398"/>
    <a:srgbClr val="B15A88"/>
    <a:srgbClr val="B3598D"/>
    <a:srgbClr val="AF56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68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15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353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807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404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028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144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518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33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7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532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75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4000"/>
                <a:satMod val="80000"/>
                <a:lumMod val="106000"/>
              </a:schemeClr>
            </a:gs>
            <a:gs pos="80000">
              <a:schemeClr val="bg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6530-660A-4A04-B9FD-6CC09E8BAEA6}" type="datetimeFigureOut">
              <a:rPr lang="hu-HU" smtClean="0"/>
              <a:pPr/>
              <a:t>2020.02.26.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08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1895354490703880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799" y="424165"/>
            <a:ext cx="12399411" cy="6538752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2714625" y="4864100"/>
            <a:ext cx="2019300" cy="1993900"/>
            <a:chOff x="6362700" y="4178300"/>
            <a:chExt cx="2438837" cy="2412999"/>
          </a:xfrm>
          <a:solidFill>
            <a:srgbClr val="FFC000"/>
          </a:solidFill>
        </p:grpSpPr>
        <p:sp>
          <p:nvSpPr>
            <p:cNvPr id="7" name="Ellipszis 6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657968" y="4919213"/>
              <a:ext cx="2143569" cy="931170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5086350" y="4864100"/>
            <a:ext cx="2019301" cy="1993900"/>
            <a:chOff x="6362699" y="4178300"/>
            <a:chExt cx="2438838" cy="2412999"/>
          </a:xfrm>
          <a:solidFill>
            <a:srgbClr val="FF0000"/>
          </a:solidFill>
        </p:grpSpPr>
        <p:sp>
          <p:nvSpPr>
            <p:cNvPr id="10" name="Ellipszis 9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362699" y="4978837"/>
              <a:ext cx="2438838" cy="931170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7343775" y="4864100"/>
            <a:ext cx="2019300" cy="1993900"/>
            <a:chOff x="6362700" y="4178300"/>
            <a:chExt cx="2438837" cy="2412999"/>
          </a:xfrm>
        </p:grpSpPr>
        <p:sp>
          <p:nvSpPr>
            <p:cNvPr id="13" name="Ellipszis 12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362700" y="4978837"/>
              <a:ext cx="2438837" cy="931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9601200" y="4864100"/>
            <a:ext cx="2019300" cy="1993900"/>
            <a:chOff x="6362700" y="4178300"/>
            <a:chExt cx="2438837" cy="2412999"/>
          </a:xfrm>
        </p:grpSpPr>
        <p:sp>
          <p:nvSpPr>
            <p:cNvPr id="16" name="Ellipszis 1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654133" y="4978837"/>
              <a:ext cx="2147404" cy="931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42896" y="4885553"/>
            <a:ext cx="2019301" cy="1993900"/>
            <a:chOff x="6362700" y="4178300"/>
            <a:chExt cx="2438837" cy="2412999"/>
          </a:xfrm>
          <a:solidFill>
            <a:srgbClr val="203863"/>
          </a:solidFill>
        </p:grpSpPr>
        <p:sp>
          <p:nvSpPr>
            <p:cNvPr id="19" name="Ellipszis 1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 rot="17402630">
              <a:off x="6535884" y="4518554"/>
              <a:ext cx="2005823" cy="1833497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prstTxWarp prst="textCircle">
                <a:avLst/>
              </a:prstTxWarp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Készítette Graczáné Tóth Andrea </a:t>
              </a:r>
              <a:r>
                <a:rPr kumimoji="0" lang="hu-HU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Átdolgozta</a:t>
              </a:r>
              <a:r>
                <a:rPr kumimoji="0" 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 Király Ákosné</a:t>
              </a:r>
              <a:endPara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sp>
        <p:nvSpPr>
          <p:cNvPr id="22" name="Téglalap 21"/>
          <p:cNvSpPr/>
          <p:nvPr/>
        </p:nvSpPr>
        <p:spPr>
          <a:xfrm>
            <a:off x="4533862" y="-189910"/>
            <a:ext cx="13025887" cy="77881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buborék 23"/>
          <p:cNvSpPr/>
          <p:nvPr/>
        </p:nvSpPr>
        <p:spPr>
          <a:xfrm>
            <a:off x="516835" y="728871"/>
            <a:ext cx="5963144" cy="3593720"/>
          </a:xfrm>
          <a:prstGeom prst="wedgeEllipseCallout">
            <a:avLst>
              <a:gd name="adj1" fmla="val 67626"/>
              <a:gd name="adj2" fmla="val 43325"/>
            </a:avLst>
          </a:prstGeom>
          <a:solidFill>
            <a:schemeClr val="accent6">
              <a:lumMod val="60000"/>
              <a:lumOff val="40000"/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>
              <a:defRPr/>
            </a:pPr>
            <a:r>
              <a:rPr lang="hu-HU" sz="8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Etess drazséval!</a:t>
            </a:r>
            <a:endParaRPr kumimoji="0" lang="hu-HU" sz="8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gyar Script" panose="030B04020602050B0404" pitchFamily="66" charset="0"/>
            </a:endParaRPr>
          </a:p>
        </p:txBody>
      </p:sp>
      <p:pic>
        <p:nvPicPr>
          <p:cNvPr id="21" name="Kép 2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54545" y1="33051" x2="66364" y2="54237"/>
                        <a14:foregroundMark x1="72727" y1="17797" x2="55455" y2="77966"/>
                        <a14:foregroundMark x1="21818" y1="83051" x2="86364" y2="83051"/>
                        <a14:foregroundMark x1="21818" y1="83051" x2="68182" y2="88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1" y="5598195"/>
            <a:ext cx="739223" cy="792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73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5086350" y="4864100"/>
            <a:ext cx="2148072" cy="1993900"/>
            <a:chOff x="6362700" y="4178300"/>
            <a:chExt cx="2594363" cy="2412999"/>
          </a:xfrm>
          <a:solidFill>
            <a:srgbClr val="FF0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80181" y="4732926"/>
              <a:ext cx="2576882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álarcot</a:t>
              </a: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7343776" y="4864100"/>
            <a:ext cx="2038718" cy="2749863"/>
            <a:chOff x="6362700" y="4178300"/>
            <a:chExt cx="2462289" cy="3327858"/>
          </a:xfrm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86152" y="4377424"/>
              <a:ext cx="2438837" cy="3128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Nem tudom.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2686053" y="4864100"/>
            <a:ext cx="2120255" cy="1993900"/>
            <a:chOff x="6328192" y="4178300"/>
            <a:chExt cx="2560767" cy="2412999"/>
          </a:xfrm>
          <a:solidFill>
            <a:srgbClr val="FFC000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328192" y="4569121"/>
              <a:ext cx="2560767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virágot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42898" y="4864098"/>
            <a:ext cx="2323737" cy="1993899"/>
            <a:chOff x="6362699" y="4178300"/>
            <a:chExt cx="2806525" cy="2412999"/>
          </a:xfrm>
          <a:solidFill>
            <a:srgbClr val="FFC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2699" y="4569124"/>
              <a:ext cx="2806525" cy="1117406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tévében</a:t>
              </a:r>
              <a:endParaRPr lang="hu-HU" sz="5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438775" y="1330835"/>
            <a:ext cx="5464876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/>
            <a:r>
              <a:rPr lang="hu-HU" sz="80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lang="hu-HU" sz="8000" b="1" dirty="0">
              <a:solidFill>
                <a:schemeClr val="tx1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7864 -0.2578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-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51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426186" y="4864100"/>
            <a:ext cx="2403616" cy="2836381"/>
            <a:chOff x="6362700" y="4178300"/>
            <a:chExt cx="2535501" cy="3432562"/>
          </a:xfrm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50797" y="4482128"/>
              <a:ext cx="2147404" cy="3128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Nem tudom.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086350" y="4864100"/>
            <a:ext cx="2019300" cy="1993900"/>
            <a:chOff x="6362700" y="4178300"/>
            <a:chExt cx="2438837" cy="2412999"/>
          </a:xfrm>
          <a:solidFill>
            <a:srgbClr val="FF0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510994" y="4891843"/>
              <a:ext cx="2290542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labdát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8" y="4885553"/>
            <a:ext cx="2101439" cy="1993900"/>
            <a:chOff x="6362700" y="4178300"/>
            <a:chExt cx="2538041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647971" y="4735611"/>
              <a:ext cx="2252770" cy="111740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kőről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362198" y="4544617"/>
            <a:ext cx="2745511" cy="2567383"/>
            <a:chOff x="6282332" y="4178300"/>
            <a:chExt cx="2900214" cy="2866868"/>
          </a:xfrm>
          <a:solidFill>
            <a:srgbClr val="FFC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282332" y="4922098"/>
              <a:ext cx="2900214" cy="2123070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ebédlőben</a:t>
              </a:r>
            </a:p>
          </p:txBody>
        </p:sp>
      </p:grpSp>
      <p:sp>
        <p:nvSpPr>
          <p:cNvPr id="24" name="Téglalap 23"/>
          <p:cNvSpPr/>
          <p:nvPr/>
        </p:nvSpPr>
        <p:spPr>
          <a:xfrm>
            <a:off x="825502" y="1330835"/>
            <a:ext cx="4430080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7969 -0.2435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799114" y="4864101"/>
            <a:ext cx="2264406" cy="1993900"/>
            <a:chOff x="6362700" y="4178300"/>
            <a:chExt cx="2734867" cy="2412999"/>
          </a:xfrm>
          <a:solidFill>
            <a:srgbClr val="00B050"/>
          </a:solidFill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04751" y="4341339"/>
              <a:ext cx="2392816" cy="1899588"/>
            </a:xfrm>
            <a:prstGeom prst="rect">
              <a:avLst/>
            </a:prstGeom>
            <a:solidFill>
              <a:srgbClr val="00B05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tudom.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24227" y="4817755"/>
            <a:ext cx="2369149" cy="1993901"/>
            <a:chOff x="6337291" y="4204265"/>
            <a:chExt cx="2769960" cy="2413000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37292" y="4204265"/>
              <a:ext cx="2438837" cy="2413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37291" y="4833106"/>
              <a:ext cx="2769960" cy="100566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ladikban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351324" y="4885554"/>
            <a:ext cx="2352576" cy="1993900"/>
            <a:chOff x="6362700" y="4178300"/>
            <a:chExt cx="2841355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72949" y="4709214"/>
              <a:ext cx="2831106" cy="100566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számból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907983" y="4832025"/>
            <a:ext cx="2198234" cy="1993899"/>
            <a:chOff x="6368079" y="4139481"/>
            <a:chExt cx="2654947" cy="2412999"/>
          </a:xfrm>
          <a:solidFill>
            <a:schemeClr val="accent5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8079" y="4139481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8079" y="4535459"/>
              <a:ext cx="2654947" cy="1005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lakásba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634997" y="1650999"/>
            <a:ext cx="5073345" cy="10068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4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38243 -0.2539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1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9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2657471" y="4864099"/>
            <a:ext cx="2257425" cy="1993900"/>
            <a:chOff x="6362700" y="4178300"/>
            <a:chExt cx="2726436" cy="2412999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559939" y="4883580"/>
              <a:ext cx="2529197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piacon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7343775" y="4864100"/>
            <a:ext cx="2301636" cy="1993900"/>
            <a:chOff x="6362700" y="4178300"/>
            <a:chExt cx="2779832" cy="2412999"/>
          </a:xfrm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703695" y="4473864"/>
              <a:ext cx="2438837" cy="1899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tudom.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8" y="4885553"/>
            <a:ext cx="2076449" cy="1993900"/>
            <a:chOff x="6362700" y="4178300"/>
            <a:chExt cx="2507859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477743" y="4919210"/>
              <a:ext cx="2392816" cy="100566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játékról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5057769" y="4654529"/>
            <a:ext cx="2094433" cy="1993899"/>
            <a:chOff x="6362700" y="4178300"/>
            <a:chExt cx="2529581" cy="2412999"/>
          </a:xfrm>
          <a:solidFill>
            <a:srgbClr val="FF0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579118" y="4919213"/>
              <a:ext cx="2313163" cy="1117406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zsebbe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215901" y="1552903"/>
            <a:ext cx="5980713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7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3.7037E-7 L 0.1793 -0.2546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7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2638277" y="4848275"/>
            <a:ext cx="2147367" cy="1993900"/>
            <a:chOff x="6339518" y="4159150"/>
            <a:chExt cx="2593512" cy="2412999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68504" y="415915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39518" y="4761919"/>
              <a:ext cx="2593512" cy="100566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füzetből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4941884" y="4864099"/>
            <a:ext cx="2331780" cy="1993900"/>
            <a:chOff x="6362700" y="4178300"/>
            <a:chExt cx="2816239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740102" y="4389452"/>
              <a:ext cx="2438837" cy="1899588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</a:t>
              </a: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.</a:t>
              </a:r>
              <a:endPara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7" y="4885553"/>
            <a:ext cx="2019300" cy="1993900"/>
            <a:chOff x="6362700" y="4178300"/>
            <a:chExt cx="2438837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372639" y="4745948"/>
              <a:ext cx="2346839" cy="111740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gépeket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305672" y="4864099"/>
            <a:ext cx="2107132" cy="1993899"/>
            <a:chOff x="6362700" y="4178300"/>
            <a:chExt cx="2544917" cy="2412999"/>
          </a:xfrm>
          <a:solidFill>
            <a:srgbClr val="00B05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681499" y="4900064"/>
              <a:ext cx="2226118" cy="1117406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téren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233359" y="1540385"/>
            <a:ext cx="5862641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7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00391 -0.2372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3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799114" y="4864101"/>
            <a:ext cx="2264406" cy="1993900"/>
            <a:chOff x="6362700" y="4178300"/>
            <a:chExt cx="2734867" cy="2412999"/>
          </a:xfrm>
          <a:solidFill>
            <a:srgbClr val="00B050"/>
          </a:solidFill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04751" y="4341339"/>
              <a:ext cx="2392816" cy="1899588"/>
            </a:xfrm>
            <a:prstGeom prst="rect">
              <a:avLst/>
            </a:prstGeom>
            <a:solidFill>
              <a:srgbClr val="00B05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</a:t>
              </a: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.</a:t>
              </a:r>
              <a:endPara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314036" y="4885556"/>
            <a:ext cx="2139964" cy="1993901"/>
            <a:chOff x="6191560" y="4204265"/>
            <a:chExt cx="2584571" cy="2413000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37292" y="4204265"/>
              <a:ext cx="2438837" cy="2413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191560" y="4919214"/>
              <a:ext cx="2584571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létráról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006890" y="4885557"/>
            <a:ext cx="2391437" cy="1993900"/>
            <a:chOff x="6304552" y="4178300"/>
            <a:chExt cx="2666496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04552" y="4883985"/>
              <a:ext cx="2666496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családot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838448" y="4504093"/>
            <a:ext cx="2069726" cy="1993899"/>
            <a:chOff x="6362700" y="4178300"/>
            <a:chExt cx="2499739" cy="2412999"/>
          </a:xfrm>
          <a:solidFill>
            <a:srgbClr val="7030A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481926" y="4945178"/>
              <a:ext cx="2380513" cy="1117406"/>
            </a:xfrm>
            <a:prstGeom prst="rect">
              <a:avLst/>
            </a:prstGeom>
            <a:solidFill>
              <a:srgbClr val="7030A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ágyba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634997" y="1650999"/>
            <a:ext cx="4531807" cy="10068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5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35625 -0.2358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8010" y="491541"/>
            <a:ext cx="12399411" cy="65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5368__cognito-perceptu__yum-yum-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386</TotalTime>
  <Words>59</Words>
  <Application>Microsoft Office PowerPoint</Application>
  <PresentationFormat>Egyéni</PresentationFormat>
  <Paragraphs>32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Magyar Script</vt:lpstr>
      <vt:lpstr>Calibri</vt:lpstr>
      <vt:lpstr>Gallery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Andrea Graczáné Tóth</dc:creator>
  <cp:lastModifiedBy>user</cp:lastModifiedBy>
  <cp:revision>53</cp:revision>
  <dcterms:created xsi:type="dcterms:W3CDTF">2018-06-27T18:36:40Z</dcterms:created>
  <dcterms:modified xsi:type="dcterms:W3CDTF">2020-02-26T22:31:42Z</dcterms:modified>
</cp:coreProperties>
</file>