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39" d="100"/>
          <a:sy n="39" d="100"/>
        </p:scale>
        <p:origin x="124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CC581-0C81-405A-A0E7-92834E7CC853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B0B3-E8C1-4065-8BF9-8CD77706E9D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99607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CC581-0C81-405A-A0E7-92834E7CC853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B0B3-E8C1-4065-8BF9-8CD77706E9D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17975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CC581-0C81-405A-A0E7-92834E7CC853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B0B3-E8C1-4065-8BF9-8CD77706E9D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73533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CC581-0C81-405A-A0E7-92834E7CC853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B0B3-E8C1-4065-8BF9-8CD77706E9D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6073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CC581-0C81-405A-A0E7-92834E7CC853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B0B3-E8C1-4065-8BF9-8CD77706E9D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4210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CC581-0C81-405A-A0E7-92834E7CC853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B0B3-E8C1-4065-8BF9-8CD77706E9D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1414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CC581-0C81-405A-A0E7-92834E7CC853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B0B3-E8C1-4065-8BF9-8CD77706E9D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6756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CC581-0C81-405A-A0E7-92834E7CC853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B0B3-E8C1-4065-8BF9-8CD77706E9D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7847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CC581-0C81-405A-A0E7-92834E7CC853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B0B3-E8C1-4065-8BF9-8CD77706E9D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849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CC581-0C81-405A-A0E7-92834E7CC853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B0B3-E8C1-4065-8BF9-8CD77706E9D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2720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CC581-0C81-405A-A0E7-92834E7CC853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B0B3-E8C1-4065-8BF9-8CD77706E9D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872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CC581-0C81-405A-A0E7-92834E7CC853}" type="datetimeFigureOut">
              <a:rPr lang="hu-HU" smtClean="0"/>
              <a:t>2020. 03. 05.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FB0B3-E8C1-4065-8BF9-8CD77706E9D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2649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irottmagyarabc.hupont.hu/2/alkalmazas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  <a:alpha val="3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/>
          <p:cNvSpPr/>
          <p:nvPr/>
        </p:nvSpPr>
        <p:spPr>
          <a:xfrm>
            <a:off x="5174902" y="6092176"/>
            <a:ext cx="3778179" cy="49237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b="1" dirty="0">
                <a:solidFill>
                  <a:prstClr val="white"/>
                </a:solidFill>
                <a:latin typeface="Source Sans Pro Light" panose="020B0403030403020204" pitchFamily="34" charset="-18"/>
              </a:rPr>
              <a:t>A PP készítője: </a:t>
            </a:r>
            <a:r>
              <a:rPr lang="hu-HU" sz="1200" b="1" dirty="0" err="1">
                <a:solidFill>
                  <a:prstClr val="white"/>
                </a:solidFill>
                <a:latin typeface="Source Sans Pro Light" panose="020B0403030403020204" pitchFamily="34" charset="-18"/>
              </a:rPr>
              <a:t>Graczáné</a:t>
            </a:r>
            <a:r>
              <a:rPr lang="hu-HU" sz="1200" b="1" dirty="0">
                <a:solidFill>
                  <a:prstClr val="white"/>
                </a:solidFill>
                <a:latin typeface="Source Sans Pro Light" panose="020B0403030403020204" pitchFamily="34" charset="-18"/>
              </a:rPr>
              <a:t> Tóth Andrea</a:t>
            </a:r>
          </a:p>
        </p:txBody>
      </p:sp>
      <p:sp>
        <p:nvSpPr>
          <p:cNvPr id="7" name="Ellipszis 6"/>
          <p:cNvSpPr/>
          <p:nvPr/>
        </p:nvSpPr>
        <p:spPr>
          <a:xfrm>
            <a:off x="767073" y="693816"/>
            <a:ext cx="4902188" cy="4707112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prstClr val="white"/>
              </a:solidFill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4827892" y="5467603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1400" dirty="0">
                <a:solidFill>
                  <a:prstClr val="black"/>
                </a:solidFill>
              </a:rPr>
              <a:t>A  diák működéshez szükséges letölteni a Magyar script betűtípust innen: </a:t>
            </a:r>
            <a:r>
              <a:rPr lang="hu-HU" sz="1400" dirty="0">
                <a:solidFill>
                  <a:prstClr val="black"/>
                </a:solidFill>
                <a:hlinkClick r:id="rId2"/>
              </a:rPr>
              <a:t>http://irottmagyarabc.hupont.hu/2/alkalmazas</a:t>
            </a:r>
            <a:endParaRPr lang="hu-HU" sz="1400" dirty="0">
              <a:solidFill>
                <a:prstClr val="black"/>
              </a:solidFill>
            </a:endParaRPr>
          </a:p>
          <a:p>
            <a:endParaRPr lang="hu-HU" sz="1400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49" y="1619250"/>
            <a:ext cx="54006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17587">
            <a:off x="8303018" y="2005502"/>
            <a:ext cx="590550" cy="383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547" y="4792188"/>
            <a:ext cx="1241253" cy="1676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78" y="4792188"/>
            <a:ext cx="1225900" cy="1676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001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87" y="885824"/>
            <a:ext cx="8762937" cy="48228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églalap 5"/>
          <p:cNvSpPr/>
          <p:nvPr/>
        </p:nvSpPr>
        <p:spPr>
          <a:xfrm>
            <a:off x="3790950" y="3753886"/>
            <a:ext cx="3876675" cy="594289"/>
          </a:xfrm>
          <a:prstGeom prst="rect">
            <a:avLst/>
          </a:prstGeom>
          <a:solidFill>
            <a:srgbClr val="00B05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agyar Script" panose="030B04020602050B0404" pitchFamily="66" charset="0"/>
              </a:rPr>
              <a:t>hajóhoz</a:t>
            </a:r>
            <a:endParaRPr lang="hu-HU" sz="4000" b="1" dirty="0">
              <a:solidFill>
                <a:schemeClr val="tx1">
                  <a:lumMod val="85000"/>
                  <a:lumOff val="15000"/>
                </a:schemeClr>
              </a:solidFill>
              <a:latin typeface="Magyar Script" panose="030B04020602050B0404" pitchFamily="66" charset="0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3905250" y="4172986"/>
            <a:ext cx="3933825" cy="594289"/>
          </a:xfrm>
          <a:prstGeom prst="rect">
            <a:avLst/>
          </a:prstGeom>
          <a:solidFill>
            <a:srgbClr val="00B05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agyar Script" panose="030B04020602050B0404" pitchFamily="66" charset="0"/>
              </a:rPr>
              <a:t>sziklához</a:t>
            </a:r>
            <a:endParaRPr lang="hu-HU" sz="4000" b="1" dirty="0">
              <a:solidFill>
                <a:schemeClr val="tx1">
                  <a:lumMod val="85000"/>
                  <a:lumOff val="15000"/>
                </a:schemeClr>
              </a:solidFill>
              <a:latin typeface="Magyar Script" panose="030B04020602050B0404" pitchFamily="66" charset="0"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3733801" y="4611136"/>
            <a:ext cx="4048124" cy="594289"/>
          </a:xfrm>
          <a:prstGeom prst="rect">
            <a:avLst/>
          </a:prstGeom>
          <a:solidFill>
            <a:srgbClr val="00B05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agyar Script" panose="030B04020602050B0404" pitchFamily="66" charset="0"/>
              </a:rPr>
              <a:t>négyszer</a:t>
            </a:r>
            <a:endParaRPr lang="hu-HU" sz="4000" b="1" dirty="0">
              <a:solidFill>
                <a:schemeClr val="tx1">
                  <a:lumMod val="85000"/>
                  <a:lumOff val="15000"/>
                </a:schemeClr>
              </a:solidFill>
              <a:latin typeface="Magyar Script" panose="030B04020602050B0404" pitchFamily="66" charset="0"/>
            </a:endParaRPr>
          </a:p>
        </p:txBody>
      </p:sp>
      <p:sp>
        <p:nvSpPr>
          <p:cNvPr id="9" name="Ellipszis 8"/>
          <p:cNvSpPr/>
          <p:nvPr/>
        </p:nvSpPr>
        <p:spPr>
          <a:xfrm>
            <a:off x="5777578" y="3771900"/>
            <a:ext cx="775622" cy="514349"/>
          </a:xfrm>
          <a:prstGeom prst="ellipse">
            <a:avLst/>
          </a:prstGeom>
          <a:solidFill>
            <a:schemeClr val="tx2">
              <a:lumMod val="60000"/>
              <a:lumOff val="40000"/>
              <a:alpha val="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prstClr val="white"/>
              </a:solidFill>
            </a:endParaRPr>
          </a:p>
        </p:txBody>
      </p:sp>
      <p:sp>
        <p:nvSpPr>
          <p:cNvPr id="10" name="Ellipszis 9"/>
          <p:cNvSpPr/>
          <p:nvPr/>
        </p:nvSpPr>
        <p:spPr>
          <a:xfrm>
            <a:off x="6072853" y="4219575"/>
            <a:ext cx="775622" cy="514349"/>
          </a:xfrm>
          <a:prstGeom prst="ellipse">
            <a:avLst/>
          </a:prstGeom>
          <a:solidFill>
            <a:schemeClr val="tx2">
              <a:lumMod val="60000"/>
              <a:lumOff val="40000"/>
              <a:alpha val="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prstClr val="white"/>
              </a:solidFill>
            </a:endParaRPr>
          </a:p>
        </p:txBody>
      </p:sp>
      <p:sp>
        <p:nvSpPr>
          <p:cNvPr id="11" name="Ellipszis 10"/>
          <p:cNvSpPr/>
          <p:nvPr/>
        </p:nvSpPr>
        <p:spPr>
          <a:xfrm>
            <a:off x="5825203" y="4667250"/>
            <a:ext cx="775622" cy="514349"/>
          </a:xfrm>
          <a:prstGeom prst="ellipse">
            <a:avLst/>
          </a:prstGeom>
          <a:solidFill>
            <a:schemeClr val="tx2">
              <a:lumMod val="60000"/>
              <a:lumOff val="40000"/>
              <a:alpha val="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35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14550"/>
            <a:ext cx="9141402" cy="24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églalap 2"/>
          <p:cNvSpPr/>
          <p:nvPr/>
        </p:nvSpPr>
        <p:spPr>
          <a:xfrm>
            <a:off x="1628776" y="3772936"/>
            <a:ext cx="2381249" cy="594289"/>
          </a:xfrm>
          <a:prstGeom prst="rect">
            <a:avLst/>
          </a:prstGeom>
          <a:solidFill>
            <a:srgbClr val="00B05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agyar Script" panose="030B04020602050B0404" pitchFamily="66" charset="0"/>
              </a:rPr>
              <a:t>szívhez</a:t>
            </a:r>
            <a:endParaRPr lang="hu-HU" sz="4000" b="1" dirty="0">
              <a:solidFill>
                <a:schemeClr val="tx1">
                  <a:lumMod val="85000"/>
                  <a:lumOff val="15000"/>
                </a:schemeClr>
              </a:solidFill>
              <a:latin typeface="Magyar Script" panose="030B04020602050B0404" pitchFamily="66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3990976" y="3744361"/>
            <a:ext cx="2381249" cy="637139"/>
          </a:xfrm>
          <a:prstGeom prst="rect">
            <a:avLst/>
          </a:prstGeom>
          <a:solidFill>
            <a:srgbClr val="00B05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agyar Script" panose="030B04020602050B0404" pitchFamily="66" charset="0"/>
              </a:rPr>
              <a:t>holdhoz</a:t>
            </a:r>
            <a:endParaRPr lang="hu-HU" sz="4000" b="1" dirty="0">
              <a:solidFill>
                <a:schemeClr val="tx1">
                  <a:lumMod val="85000"/>
                  <a:lumOff val="15000"/>
                </a:schemeClr>
              </a:solidFill>
              <a:latin typeface="Magyar Script" panose="030B04020602050B0404" pitchFamily="66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6429376" y="3772936"/>
            <a:ext cx="1847849" cy="594289"/>
          </a:xfrm>
          <a:prstGeom prst="rect">
            <a:avLst/>
          </a:prstGeom>
          <a:solidFill>
            <a:srgbClr val="00B05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agyar Script" panose="030B04020602050B0404" pitchFamily="66" charset="0"/>
              </a:rPr>
              <a:t>cipőhöz</a:t>
            </a:r>
            <a:endParaRPr lang="hu-HU" sz="4000" b="1" dirty="0">
              <a:solidFill>
                <a:schemeClr val="tx1">
                  <a:lumMod val="85000"/>
                  <a:lumOff val="15000"/>
                </a:schemeClr>
              </a:solidFill>
              <a:latin typeface="Magyar Script" panose="030B04020602050B0404" pitchFamily="66" charset="0"/>
            </a:endParaRPr>
          </a:p>
        </p:txBody>
      </p:sp>
      <p:cxnSp>
        <p:nvCxnSpPr>
          <p:cNvPr id="6" name="Egyenes összekötő 5"/>
          <p:cNvCxnSpPr/>
          <p:nvPr/>
        </p:nvCxnSpPr>
        <p:spPr>
          <a:xfrm>
            <a:off x="2848541" y="3839707"/>
            <a:ext cx="0" cy="485515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/>
          <p:cNvCxnSpPr/>
          <p:nvPr/>
        </p:nvCxnSpPr>
        <p:spPr>
          <a:xfrm>
            <a:off x="5277416" y="3877807"/>
            <a:ext cx="0" cy="485515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7372916" y="3887332"/>
            <a:ext cx="0" cy="485515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2399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75" y="661988"/>
            <a:ext cx="8197850" cy="5334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Egyenes összekötő 3"/>
          <p:cNvCxnSpPr/>
          <p:nvPr/>
        </p:nvCxnSpPr>
        <p:spPr>
          <a:xfrm>
            <a:off x="1228725" y="1476375"/>
            <a:ext cx="5000625" cy="285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églalap 8"/>
          <p:cNvSpPr/>
          <p:nvPr/>
        </p:nvSpPr>
        <p:spPr>
          <a:xfrm>
            <a:off x="466726" y="5800725"/>
            <a:ext cx="7781924" cy="9144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>
                <a:solidFill>
                  <a:srgbClr val="FF0000"/>
                </a:solidFill>
              </a:rPr>
              <a:t>Írj mondatokat a szavakkal a füzetedbe!</a:t>
            </a:r>
            <a:endParaRPr lang="hu-HU" sz="2400" dirty="0">
              <a:solidFill>
                <a:srgbClr val="FF0000"/>
              </a:solidFill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238126" y="-133350"/>
            <a:ext cx="2190749" cy="9144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>
                <a:solidFill>
                  <a:srgbClr val="FF0000"/>
                </a:solidFill>
              </a:rPr>
              <a:t>Mf.: 52. oldal</a:t>
            </a:r>
            <a:endParaRPr lang="hu-H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2449235"/>
            <a:ext cx="8915400" cy="1959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702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447" y="1831975"/>
            <a:ext cx="8427105" cy="335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124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39</Words>
  <Application>Microsoft Office PowerPoint</Application>
  <PresentationFormat>Diavetítés a képernyőre (4:3 oldalarány)</PresentationFormat>
  <Paragraphs>10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1" baseType="lpstr">
      <vt:lpstr>Arial</vt:lpstr>
      <vt:lpstr>Calibri</vt:lpstr>
      <vt:lpstr>Magyar Script</vt:lpstr>
      <vt:lpstr>Source Sans Pro Light</vt:lpstr>
      <vt:lpstr>Office-téma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Andi</dc:creator>
  <cp:lastModifiedBy>Erika Viktória Németh</cp:lastModifiedBy>
  <cp:revision>6</cp:revision>
  <dcterms:created xsi:type="dcterms:W3CDTF">2018-03-06T14:44:13Z</dcterms:created>
  <dcterms:modified xsi:type="dcterms:W3CDTF">2020-03-05T19:48:30Z</dcterms:modified>
</cp:coreProperties>
</file>