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sz="6000" b="1" dirty="0" smtClean="0"/>
              <a:t>OLVASÁS</a:t>
            </a:r>
            <a:endParaRPr lang="hu-HU" sz="60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800" b="1" dirty="0" smtClean="0"/>
              <a:t>2020. 03. 25. 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xmlns="" val="4023224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Ellenőrzés</a:t>
            </a:r>
            <a:br>
              <a:rPr lang="hu-HU" dirty="0" smtClean="0"/>
            </a:br>
            <a:r>
              <a:rPr lang="hu-HU" dirty="0" smtClean="0"/>
              <a:t>Vegyél zöld színest a kezedbe!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2160589"/>
            <a:ext cx="9436484" cy="4304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1.   kiskacsa </a:t>
            </a:r>
            <a:r>
              <a:rPr lang="hu-HU" dirty="0" err="1" smtClean="0"/>
              <a:t>Hápisápi</a:t>
            </a:r>
            <a:r>
              <a:rPr lang="hu-HU" dirty="0" smtClean="0"/>
              <a:t>   kutya Buldog   csibe </a:t>
            </a:r>
            <a:r>
              <a:rPr lang="hu-HU" dirty="0" err="1" smtClean="0"/>
              <a:t>Pí</a:t>
            </a:r>
            <a:r>
              <a:rPr lang="hu-HU" dirty="0" smtClean="0"/>
              <a:t>   tehén </a:t>
            </a:r>
            <a:r>
              <a:rPr lang="hu-HU" dirty="0" err="1" smtClean="0"/>
              <a:t>Mú</a:t>
            </a:r>
            <a:r>
              <a:rPr lang="hu-HU" dirty="0" smtClean="0"/>
              <a:t>   kecskegida Zselé</a:t>
            </a:r>
          </a:p>
          <a:p>
            <a:pPr marL="0" indent="0">
              <a:buNone/>
            </a:pPr>
            <a:r>
              <a:rPr lang="hu-HU" dirty="0" smtClean="0"/>
              <a:t>2.   a. acsarkodott   fogait vicsorgatta   szeme vérben forgott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b. </a:t>
            </a:r>
            <a:r>
              <a:rPr lang="hu-HU" dirty="0" err="1" smtClean="0"/>
              <a:t>Hápisápit</a:t>
            </a:r>
            <a:endParaRPr lang="hu-HU" dirty="0" smtClean="0"/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c. </a:t>
            </a:r>
            <a:r>
              <a:rPr lang="hu-HU" dirty="0" err="1" smtClean="0"/>
              <a:t>Pí</a:t>
            </a:r>
            <a:r>
              <a:rPr lang="hu-HU" dirty="0" smtClean="0"/>
              <a:t>, a csibe   </a:t>
            </a:r>
            <a:r>
              <a:rPr lang="hu-HU" dirty="0" err="1" smtClean="0"/>
              <a:t>Mú</a:t>
            </a:r>
            <a:r>
              <a:rPr lang="hu-HU" dirty="0" smtClean="0"/>
              <a:t>, a tehén   Zselé, a kecskegida   kismalac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d. Hogy lehet az, hogy neked, aki pici és gyenge vagy, olyan sok barátod van, nekem viszont, aki nagy vagyok, bátor és erős, nincs egyetlen barátom sem?</a:t>
            </a:r>
          </a:p>
          <a:p>
            <a:pPr marL="0" indent="0">
              <a:buNone/>
            </a:pPr>
            <a:r>
              <a:rPr lang="hu-HU" dirty="0" smtClean="0"/>
              <a:t>3.   c</a:t>
            </a:r>
          </a:p>
          <a:p>
            <a:pPr marL="0" indent="0">
              <a:buNone/>
            </a:pPr>
            <a:r>
              <a:rPr lang="hu-HU" dirty="0" smtClean="0"/>
              <a:t>4.   2.  4.  5.  6.    </a:t>
            </a:r>
          </a:p>
          <a:p>
            <a:pPr marL="0" indent="0">
              <a:buNone/>
            </a:pPr>
            <a:r>
              <a:rPr lang="hu-HU" dirty="0" smtClean="0"/>
              <a:t>5.   a   c   d   g   i   j    </a:t>
            </a:r>
          </a:p>
          <a:p>
            <a:pPr marL="0" indent="0">
              <a:buNone/>
            </a:pPr>
            <a:r>
              <a:rPr lang="hu-HU" dirty="0" smtClean="0"/>
              <a:t>7.   </a:t>
            </a:r>
            <a:r>
              <a:rPr lang="hu-HU" dirty="0"/>
              <a:t>h</a:t>
            </a:r>
            <a:r>
              <a:rPr lang="hu-HU" dirty="0" smtClean="0"/>
              <a:t>   i   </a:t>
            </a:r>
            <a:r>
              <a:rPr lang="hu-HU" dirty="0" err="1" smtClean="0"/>
              <a:t>i</a:t>
            </a:r>
            <a:r>
              <a:rPr lang="hu-HU" dirty="0" smtClean="0"/>
              <a:t>   h   </a:t>
            </a:r>
            <a:r>
              <a:rPr lang="hu-HU" dirty="0" err="1" smtClean="0"/>
              <a:t>h</a:t>
            </a:r>
            <a:r>
              <a:rPr lang="hu-HU" dirty="0" smtClean="0"/>
              <a:t>   i            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609630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4800" b="1" dirty="0" smtClean="0"/>
              <a:t>ÜGYES VOLTÁL!</a:t>
            </a:r>
            <a:endParaRPr lang="hu-HU" sz="4800" b="1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35300" y="2160588"/>
            <a:ext cx="3881437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04082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A haragos Buldog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A mai órán a füzetedre lesz szükséged!</a:t>
            </a:r>
          </a:p>
          <a:p>
            <a:pPr marL="0" indent="0">
              <a:buNone/>
            </a:pPr>
            <a:r>
              <a:rPr lang="hu-HU" dirty="0" smtClean="0"/>
              <a:t>Először a következő oldalon lévő olvasmányt olvasd el magadban!</a:t>
            </a:r>
          </a:p>
          <a:p>
            <a:pPr marL="0" indent="0">
              <a:buNone/>
            </a:pPr>
            <a:r>
              <a:rPr lang="hu-HU" dirty="0" smtClean="0"/>
              <a:t>Majd a füzetedbe oldd meg a feladatokat!</a:t>
            </a:r>
          </a:p>
          <a:p>
            <a:pPr marL="0" indent="0">
              <a:buNone/>
            </a:pPr>
            <a:r>
              <a:rPr lang="hu-HU" dirty="0" smtClean="0"/>
              <a:t>Néma olvasás közben, figyeld meg kik az olvasmány szereplői!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821694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A haragos Buldog</a:t>
            </a:r>
            <a:endParaRPr lang="hu-HU" b="1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7818" y="1380763"/>
            <a:ext cx="7042885" cy="5477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914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Vedd elő a füzetedet!</a:t>
            </a:r>
            <a:br>
              <a:rPr lang="hu-HU" sz="2800" dirty="0" smtClean="0"/>
            </a:br>
            <a:r>
              <a:rPr lang="hu-HU" sz="2800" dirty="0" smtClean="0"/>
              <a:t>Írd fel! 106. óra</a:t>
            </a:r>
            <a:br>
              <a:rPr lang="hu-HU" sz="2800" dirty="0" smtClean="0"/>
            </a:br>
            <a:r>
              <a:rPr lang="hu-HU" sz="2800" dirty="0" smtClean="0"/>
              <a:t>1. feladat: </a:t>
            </a:r>
            <a:br>
              <a:rPr lang="hu-HU" sz="2800" dirty="0" smtClean="0"/>
            </a:br>
            <a:r>
              <a:rPr lang="hu-HU" sz="2800" dirty="0" smtClean="0"/>
              <a:t>Kit hogy hívnak? Írd le egymás mellé helyesen!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1781" y="3140365"/>
            <a:ext cx="7315201" cy="314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dirty="0" smtClean="0"/>
              <a:t>kiskacsa                                </a:t>
            </a:r>
            <a:r>
              <a:rPr lang="hu-HU" sz="2800" dirty="0" err="1" smtClean="0"/>
              <a:t>Mú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k</a:t>
            </a:r>
            <a:r>
              <a:rPr lang="hu-HU" sz="2800" dirty="0" smtClean="0"/>
              <a:t>utya                                    </a:t>
            </a:r>
            <a:r>
              <a:rPr lang="hu-HU" sz="2800" dirty="0" err="1" smtClean="0"/>
              <a:t>Hápisápi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c</a:t>
            </a:r>
            <a:r>
              <a:rPr lang="hu-HU" sz="2800" dirty="0" smtClean="0"/>
              <a:t>sibe                                     Zselé</a:t>
            </a:r>
          </a:p>
          <a:p>
            <a:pPr marL="0" indent="0">
              <a:buNone/>
            </a:pPr>
            <a:r>
              <a:rPr lang="hu-HU" sz="2800" dirty="0"/>
              <a:t>t</a:t>
            </a:r>
            <a:r>
              <a:rPr lang="hu-HU" sz="2800" dirty="0" smtClean="0"/>
              <a:t>ehén                                    </a:t>
            </a:r>
            <a:r>
              <a:rPr lang="hu-HU" sz="2800" dirty="0" err="1" smtClean="0"/>
              <a:t>Pí</a:t>
            </a:r>
            <a:endParaRPr lang="hu-HU" sz="2800" dirty="0" smtClean="0"/>
          </a:p>
          <a:p>
            <a:pPr marL="0" indent="0">
              <a:buNone/>
            </a:pPr>
            <a:r>
              <a:rPr lang="hu-HU" sz="2800" dirty="0"/>
              <a:t>k</a:t>
            </a:r>
            <a:r>
              <a:rPr lang="hu-HU" sz="2800" dirty="0" smtClean="0"/>
              <a:t>ecskegida                            Buldog            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xmlns="" val="162377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2. feladat: </a:t>
            </a:r>
            <a:br>
              <a:rPr lang="hu-HU" sz="2800" dirty="0" smtClean="0"/>
            </a:br>
            <a:r>
              <a:rPr lang="hu-HU" sz="2800" dirty="0" smtClean="0"/>
              <a:t>Keresd meg a kérdésre válaszoló szavakat, szókapcsolatokat, mondatokat és írd le a kérdés betűjele után!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7006" y="3241243"/>
            <a:ext cx="7275175" cy="3076429"/>
          </a:xfrm>
        </p:spPr>
        <p:txBody>
          <a:bodyPr/>
          <a:lstStyle/>
          <a:p>
            <a:pPr>
              <a:buAutoNum type="alphaLcPeriod"/>
            </a:pPr>
            <a:r>
              <a:rPr lang="hu-HU" sz="2800" dirty="0" smtClean="0"/>
              <a:t>Miért félt mindenki Buldogtól?</a:t>
            </a:r>
          </a:p>
          <a:p>
            <a:pPr>
              <a:buAutoNum type="alphaLcPeriod"/>
            </a:pPr>
            <a:r>
              <a:rPr lang="hu-HU" sz="2800" dirty="0" smtClean="0"/>
              <a:t>Kit hívott magához Buldog?</a:t>
            </a:r>
          </a:p>
          <a:p>
            <a:pPr>
              <a:buAutoNum type="alphaLcPeriod"/>
            </a:pPr>
            <a:r>
              <a:rPr lang="hu-HU" sz="2800" dirty="0" smtClean="0"/>
              <a:t>Kik voltak a kiskacsa barátai?</a:t>
            </a:r>
          </a:p>
          <a:p>
            <a:pPr>
              <a:buAutoNum type="alphaLcPeriod"/>
            </a:pPr>
            <a:r>
              <a:rPr lang="hu-HU" sz="2800" dirty="0" smtClean="0"/>
              <a:t>Mi volt Buldog 2. kérdése, amit a kiskacsától kérdezett?</a:t>
            </a:r>
          </a:p>
          <a:p>
            <a:pPr marL="0" indent="0">
              <a:buNone/>
            </a:pPr>
            <a:r>
              <a:rPr lang="hu-HU" dirty="0" smtClean="0"/>
              <a:t> 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28100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3. feladat: </a:t>
            </a:r>
            <a:br>
              <a:rPr lang="hu-HU" sz="2800" dirty="0" smtClean="0"/>
            </a:br>
            <a:r>
              <a:rPr lang="hu-HU" sz="2800" dirty="0" smtClean="0"/>
              <a:t>Miért hívta magához Buldog </a:t>
            </a:r>
            <a:r>
              <a:rPr lang="hu-HU" sz="2800" dirty="0" err="1" smtClean="0"/>
              <a:t>Hápisápit</a:t>
            </a:r>
            <a:r>
              <a:rPr lang="hu-HU" sz="2800" dirty="0" smtClean="0"/>
              <a:t>?</a:t>
            </a:r>
            <a:br>
              <a:rPr lang="hu-HU" sz="2800" dirty="0" smtClean="0"/>
            </a:br>
            <a:r>
              <a:rPr lang="hu-HU" sz="2800" dirty="0" smtClean="0"/>
              <a:t>Csak a helyes válasz betűjelét írd le! 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19607" y="3056518"/>
            <a:ext cx="7312121" cy="2891702"/>
          </a:xfrm>
        </p:spPr>
        <p:txBody>
          <a:bodyPr>
            <a:normAutofit/>
          </a:bodyPr>
          <a:lstStyle/>
          <a:p>
            <a:pPr>
              <a:buAutoNum type="alphaLcPeriod"/>
            </a:pPr>
            <a:r>
              <a:rPr lang="hu-HU" sz="2800" dirty="0"/>
              <a:t>B</a:t>
            </a:r>
            <a:r>
              <a:rPr lang="hu-HU" sz="2800" dirty="0" smtClean="0"/>
              <a:t>eszélgetni akart.</a:t>
            </a:r>
          </a:p>
          <a:p>
            <a:pPr>
              <a:buAutoNum type="alphaLcPeriod"/>
            </a:pPr>
            <a:r>
              <a:rPr lang="hu-HU" sz="2800" dirty="0"/>
              <a:t>M</a:t>
            </a:r>
            <a:r>
              <a:rPr lang="hu-HU" sz="2800" dirty="0" smtClean="0"/>
              <a:t>eg akarta harapni.</a:t>
            </a:r>
          </a:p>
          <a:p>
            <a:pPr>
              <a:buAutoNum type="alphaLcPeriod"/>
            </a:pPr>
            <a:r>
              <a:rPr lang="hu-HU" sz="2800" dirty="0" smtClean="0"/>
              <a:t>Meg akarta tudni, miért nem szereti őt senki.</a:t>
            </a:r>
          </a:p>
          <a:p>
            <a:pPr>
              <a:buAutoNum type="alphaLcPeriod"/>
            </a:pPr>
            <a:r>
              <a:rPr lang="hu-HU" sz="2800" dirty="0"/>
              <a:t>Ü</a:t>
            </a:r>
            <a:r>
              <a:rPr lang="hu-HU" sz="2800" dirty="0" smtClean="0"/>
              <a:t>zenni akart a több állatnak. 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xmlns="" val="2647036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4. feladat: </a:t>
            </a:r>
            <a:br>
              <a:rPr lang="hu-HU" sz="2800" dirty="0" smtClean="0"/>
            </a:br>
            <a:r>
              <a:rPr lang="hu-HU" sz="2800" dirty="0" err="1" smtClean="0"/>
              <a:t>Hápisápi</a:t>
            </a:r>
            <a:r>
              <a:rPr lang="hu-HU" sz="2800" dirty="0" smtClean="0"/>
              <a:t> mit javasolt Buldognak, mit ne csináljon? </a:t>
            </a:r>
            <a:r>
              <a:rPr lang="hu-HU" sz="2800" dirty="0"/>
              <a:t/>
            </a:r>
            <a:br>
              <a:rPr lang="hu-HU" sz="2800" dirty="0"/>
            </a:br>
            <a:r>
              <a:rPr lang="hu-HU" sz="2800" dirty="0" smtClean="0"/>
              <a:t>Válogasd ki a  felsorolásból, és csak a jó válasz számát írd le!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95298" y="2779426"/>
            <a:ext cx="5815829" cy="3621374"/>
          </a:xfrm>
        </p:spPr>
        <p:txBody>
          <a:bodyPr>
            <a:normAutofit fontScale="92500" lnSpcReduction="20000"/>
          </a:bodyPr>
          <a:lstStyle/>
          <a:p>
            <a:pPr>
              <a:buAutoNum type="arabicPeriod"/>
            </a:pPr>
            <a:r>
              <a:rPr lang="hu-HU" sz="2800" dirty="0" smtClean="0"/>
              <a:t>Ne ugorjon rá mindenkire!</a:t>
            </a:r>
          </a:p>
          <a:p>
            <a:pPr>
              <a:buAutoNum type="arabicPeriod"/>
            </a:pPr>
            <a:r>
              <a:rPr lang="hu-HU" sz="2800" dirty="0" smtClean="0"/>
              <a:t>Ne támadjon meg mindenkit!</a:t>
            </a:r>
          </a:p>
          <a:p>
            <a:pPr>
              <a:buAutoNum type="arabicPeriod"/>
            </a:pPr>
            <a:r>
              <a:rPr lang="hu-HU" sz="2800" dirty="0" smtClean="0"/>
              <a:t>Ne ugasson mindenkire!</a:t>
            </a:r>
          </a:p>
          <a:p>
            <a:pPr>
              <a:buAutoNum type="arabicPeriod"/>
            </a:pPr>
            <a:r>
              <a:rPr lang="hu-HU" sz="2800" dirty="0" smtClean="0"/>
              <a:t>Ne vicsorogjon!</a:t>
            </a:r>
          </a:p>
          <a:p>
            <a:pPr>
              <a:buAutoNum type="arabicPeriod"/>
            </a:pPr>
            <a:r>
              <a:rPr lang="hu-HU" sz="2800" dirty="0" smtClean="0"/>
              <a:t>Ne forgassa a szemeit!</a:t>
            </a:r>
          </a:p>
          <a:p>
            <a:pPr>
              <a:buAutoNum type="arabicPeriod"/>
            </a:pPr>
            <a:r>
              <a:rPr lang="hu-HU" sz="2800" dirty="0" smtClean="0"/>
              <a:t>Ne ijesztgessen senkit!</a:t>
            </a:r>
          </a:p>
          <a:p>
            <a:pPr>
              <a:buAutoNum type="arabicPeriod"/>
            </a:pPr>
            <a:r>
              <a:rPr lang="hu-HU" sz="2800" dirty="0" smtClean="0"/>
              <a:t>Ne lihegjen rá mindenkire!</a:t>
            </a:r>
          </a:p>
          <a:p>
            <a:pPr>
              <a:buAutoNum type="arabicPeriod"/>
            </a:pPr>
            <a:r>
              <a:rPr lang="hu-HU" sz="2800" dirty="0"/>
              <a:t> </a:t>
            </a:r>
            <a:r>
              <a:rPr lang="hu-HU" sz="2800" dirty="0" smtClean="0"/>
              <a:t>Ne rágjon meg mindent!</a:t>
            </a:r>
          </a:p>
          <a:p>
            <a:pPr>
              <a:buAutoNum type="arabicPeriod"/>
            </a:pPr>
            <a:endParaRPr lang="hu-HU" sz="2800" dirty="0" smtClean="0"/>
          </a:p>
          <a:p>
            <a:pPr>
              <a:buAutoNum type="arabicPeriod"/>
            </a:pPr>
            <a:endParaRPr lang="hu-HU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367486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 smtClean="0"/>
              <a:t>5. feladat: </a:t>
            </a:r>
            <a:br>
              <a:rPr lang="hu-HU" sz="2800" dirty="0" smtClean="0"/>
            </a:br>
            <a:r>
              <a:rPr lang="hu-HU" sz="2800" dirty="0" smtClean="0"/>
              <a:t>Milyen tulajdonságok jellemzik Buldogot? Csak a jó megoldás betűjelét írd le!</a:t>
            </a:r>
            <a:br>
              <a:rPr lang="hu-HU" sz="2800" dirty="0" smtClean="0"/>
            </a:b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836169" y="2086698"/>
            <a:ext cx="2463031" cy="4406466"/>
          </a:xfrm>
        </p:spPr>
        <p:txBody>
          <a:bodyPr>
            <a:normAutofit/>
          </a:bodyPr>
          <a:lstStyle/>
          <a:p>
            <a:pPr>
              <a:buAutoNum type="alphaLcPeriod"/>
            </a:pPr>
            <a:r>
              <a:rPr lang="hu-HU" dirty="0"/>
              <a:t>n</a:t>
            </a:r>
            <a:r>
              <a:rPr lang="hu-HU" dirty="0" smtClean="0"/>
              <a:t>agy</a:t>
            </a:r>
          </a:p>
          <a:p>
            <a:pPr>
              <a:buAutoNum type="alphaLcPeriod"/>
            </a:pPr>
            <a:r>
              <a:rPr lang="hu-HU" dirty="0"/>
              <a:t>j</a:t>
            </a:r>
            <a:r>
              <a:rPr lang="hu-HU" dirty="0" smtClean="0"/>
              <a:t>ószívű</a:t>
            </a:r>
          </a:p>
          <a:p>
            <a:pPr>
              <a:buAutoNum type="alphaLcPeriod"/>
            </a:pPr>
            <a:r>
              <a:rPr lang="hu-HU" dirty="0"/>
              <a:t>m</a:t>
            </a:r>
            <a:r>
              <a:rPr lang="hu-HU" dirty="0" smtClean="0"/>
              <a:t>érges</a:t>
            </a:r>
          </a:p>
          <a:p>
            <a:pPr>
              <a:buAutoNum type="alphaLcPeriod"/>
            </a:pPr>
            <a:r>
              <a:rPr lang="hu-HU" dirty="0"/>
              <a:t>r</a:t>
            </a:r>
            <a:r>
              <a:rPr lang="hu-HU" dirty="0" smtClean="0"/>
              <a:t>osszindulatú</a:t>
            </a:r>
          </a:p>
          <a:p>
            <a:pPr>
              <a:buAutoNum type="alphaLcPeriod"/>
            </a:pPr>
            <a:r>
              <a:rPr lang="hu-HU" dirty="0"/>
              <a:t>k</a:t>
            </a:r>
            <a:r>
              <a:rPr lang="hu-HU" dirty="0" smtClean="0"/>
              <a:t>edves</a:t>
            </a:r>
          </a:p>
          <a:p>
            <a:pPr>
              <a:buAutoNum type="alphaLcPeriod"/>
            </a:pPr>
            <a:r>
              <a:rPr lang="hu-HU" dirty="0"/>
              <a:t>a</a:t>
            </a:r>
            <a:r>
              <a:rPr lang="hu-HU" dirty="0" smtClean="0"/>
              <a:t>ranyos</a:t>
            </a:r>
          </a:p>
          <a:p>
            <a:pPr>
              <a:buAutoNum type="alphaLcPeriod"/>
            </a:pPr>
            <a:r>
              <a:rPr lang="hu-HU" dirty="0" smtClean="0"/>
              <a:t>félelmetes</a:t>
            </a:r>
          </a:p>
          <a:p>
            <a:pPr>
              <a:buAutoNum type="alphaLcPeriod"/>
            </a:pPr>
            <a:r>
              <a:rPr lang="hu-HU" dirty="0"/>
              <a:t>b</a:t>
            </a:r>
            <a:r>
              <a:rPr lang="hu-HU" dirty="0" smtClean="0"/>
              <a:t>ájos</a:t>
            </a:r>
          </a:p>
          <a:p>
            <a:pPr>
              <a:buAutoNum type="alphaLcPeriod"/>
            </a:pPr>
            <a:r>
              <a:rPr lang="hu-HU" dirty="0"/>
              <a:t>b</a:t>
            </a:r>
            <a:r>
              <a:rPr lang="hu-HU" dirty="0" smtClean="0"/>
              <a:t>átor</a:t>
            </a:r>
          </a:p>
          <a:p>
            <a:pPr>
              <a:buAutoNum type="alphaLcPeriod"/>
            </a:pPr>
            <a:r>
              <a:rPr lang="hu-HU" dirty="0"/>
              <a:t>e</a:t>
            </a:r>
            <a:r>
              <a:rPr lang="hu-HU" dirty="0" smtClean="0"/>
              <a:t>rős</a:t>
            </a:r>
          </a:p>
          <a:p>
            <a:pPr>
              <a:buAutoNum type="alphaLcPeriod"/>
            </a:pPr>
            <a:r>
              <a:rPr lang="hu-HU" dirty="0" smtClean="0"/>
              <a:t>vicces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13232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hu-HU" sz="2800" dirty="0"/>
              <a:t>6</a:t>
            </a:r>
            <a:r>
              <a:rPr lang="hu-HU" sz="2800" dirty="0" smtClean="0"/>
              <a:t>. feladat: </a:t>
            </a:r>
            <a:br>
              <a:rPr lang="hu-HU" sz="2800" dirty="0" smtClean="0"/>
            </a:br>
            <a:r>
              <a:rPr lang="hu-HU" sz="2800" dirty="0" smtClean="0"/>
              <a:t>Igaz (i) vagy hamis (h)?</a:t>
            </a:r>
            <a:br>
              <a:rPr lang="hu-HU" sz="2800" dirty="0" smtClean="0"/>
            </a:br>
            <a:r>
              <a:rPr lang="hu-HU" sz="2800" dirty="0" smtClean="0"/>
              <a:t>(csak i vagy h betűt írj!)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80534" y="2770189"/>
            <a:ext cx="8596668" cy="3214975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hu-HU" sz="2400" dirty="0" smtClean="0"/>
              <a:t>Buldogtól mindenki félt, kivéve </a:t>
            </a:r>
            <a:r>
              <a:rPr lang="hu-HU" sz="2400" dirty="0" err="1" smtClean="0"/>
              <a:t>Hápisápi</a:t>
            </a:r>
            <a:r>
              <a:rPr lang="hu-HU" sz="2400" dirty="0" smtClean="0"/>
              <a:t>.</a:t>
            </a:r>
          </a:p>
          <a:p>
            <a:pPr>
              <a:buAutoNum type="arabicPeriod"/>
            </a:pPr>
            <a:r>
              <a:rPr lang="hu-HU" sz="2400" dirty="0" smtClean="0"/>
              <a:t>Azért féltek Buldogtól az állatok, mert ijesztgette őket. </a:t>
            </a:r>
          </a:p>
          <a:p>
            <a:pPr>
              <a:buAutoNum type="arabicPeriod"/>
            </a:pPr>
            <a:r>
              <a:rPr lang="hu-HU" sz="2400" dirty="0" smtClean="0"/>
              <a:t>A kismalac is </a:t>
            </a:r>
            <a:r>
              <a:rPr lang="hu-HU" sz="2400" dirty="0" err="1" smtClean="0"/>
              <a:t>Hápisápi</a:t>
            </a:r>
            <a:r>
              <a:rPr lang="hu-HU" sz="2400" dirty="0" smtClean="0"/>
              <a:t> barátja volt.</a:t>
            </a:r>
          </a:p>
          <a:p>
            <a:pPr>
              <a:buAutoNum type="arabicPeriod"/>
            </a:pPr>
            <a:r>
              <a:rPr lang="hu-HU" sz="2400" dirty="0" smtClean="0"/>
              <a:t>Buldog megharapta </a:t>
            </a:r>
            <a:r>
              <a:rPr lang="hu-HU" sz="2400" dirty="0" err="1" smtClean="0"/>
              <a:t>Hápisápit</a:t>
            </a:r>
            <a:r>
              <a:rPr lang="hu-HU" sz="2400" dirty="0" smtClean="0"/>
              <a:t>.</a:t>
            </a:r>
          </a:p>
          <a:p>
            <a:pPr>
              <a:buAutoNum type="arabicPeriod"/>
            </a:pPr>
            <a:r>
              <a:rPr lang="hu-HU" sz="2400" dirty="0" err="1" smtClean="0"/>
              <a:t>Hápisápi</a:t>
            </a:r>
            <a:r>
              <a:rPr lang="hu-HU" sz="2400" dirty="0" smtClean="0"/>
              <a:t> barátkozni akart Buldoggal.</a:t>
            </a:r>
          </a:p>
          <a:p>
            <a:pPr>
              <a:buAutoNum type="arabicPeriod"/>
            </a:pPr>
            <a:r>
              <a:rPr lang="hu-HU" sz="2400" dirty="0" err="1" smtClean="0"/>
              <a:t>Hápisápi</a:t>
            </a:r>
            <a:r>
              <a:rPr lang="hu-HU" sz="2400" dirty="0" smtClean="0"/>
              <a:t> nem tartotta reménytelennek Buldogot.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3954996029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133</TotalTime>
  <Words>336</Words>
  <Application>Microsoft Office PowerPoint</Application>
  <PresentationFormat>Egyéni</PresentationFormat>
  <Paragraphs>64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Fazetta</vt:lpstr>
      <vt:lpstr>OLVASÁS</vt:lpstr>
      <vt:lpstr>A haragos Buldog</vt:lpstr>
      <vt:lpstr>A haragos Buldog</vt:lpstr>
      <vt:lpstr>Vedd elő a füzetedet! Írd fel! 106. óra 1. feladat:  Kit hogy hívnak? Írd le egymás mellé helyesen!</vt:lpstr>
      <vt:lpstr>2. feladat:  Keresd meg a kérdésre válaszoló szavakat, szókapcsolatokat, mondatokat és írd le a kérdés betűjele után!</vt:lpstr>
      <vt:lpstr>3. feladat:  Miért hívta magához Buldog Hápisápit? Csak a helyes válasz betűjelét írd le! </vt:lpstr>
      <vt:lpstr>4. feladat:  Hápisápi mit javasolt Buldognak, mit ne csináljon?  Válogasd ki a  felsorolásból, és csak a jó válasz számát írd le!</vt:lpstr>
      <vt:lpstr>5. feladat:  Milyen tulajdonságok jellemzik Buldogot? Csak a jó megoldás betűjelét írd le! </vt:lpstr>
      <vt:lpstr>6. feladat:  Igaz (i) vagy hamis (h)? (csak i vagy h betűt írj!)</vt:lpstr>
      <vt:lpstr>Ellenőrzés Vegyél zöld színest a kezedbe!</vt:lpstr>
      <vt:lpstr>ÜGYES VOLTÁL!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OLVASÁS</dc:title>
  <dc:creator>Szabolcsi-Kollárovics Éva Mária</dc:creator>
  <cp:lastModifiedBy>user</cp:lastModifiedBy>
  <cp:revision>17</cp:revision>
  <dcterms:created xsi:type="dcterms:W3CDTF">2020-03-24T16:14:49Z</dcterms:created>
  <dcterms:modified xsi:type="dcterms:W3CDTF">2020-03-25T11:16:53Z</dcterms:modified>
</cp:coreProperties>
</file>