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D929745-38E5-451F-9EEC-B12CD0831B92}" type="datetimeFigureOut">
              <a:rPr lang="hu-HU" smtClean="0"/>
              <a:pPr/>
              <a:t>2022.01.17.</a:t>
            </a:fld>
            <a:endParaRPr lang="hu-HU" dirty="0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DBAB1A-349B-481E-B114-BEC10820D6E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29745-38E5-451F-9EEC-B12CD0831B92}" type="datetimeFigureOut">
              <a:rPr lang="hu-HU" smtClean="0"/>
              <a:pPr/>
              <a:t>2022.01.17.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AB1A-349B-481E-B114-BEC10820D6E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D929745-38E5-451F-9EEC-B12CD0831B92}" type="datetimeFigureOut">
              <a:rPr lang="hu-HU" smtClean="0"/>
              <a:pPr/>
              <a:t>2022.01.17.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7" name="Téglalap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7DBAB1A-349B-481E-B114-BEC10820D6E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29745-38E5-451F-9EEC-B12CD0831B92}" type="datetimeFigureOut">
              <a:rPr lang="hu-HU" smtClean="0"/>
              <a:pPr/>
              <a:t>2022.01.17.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DBAB1A-349B-481E-B114-BEC10820D6ED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Téglalap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29745-38E5-451F-9EEC-B12CD0831B92}" type="datetimeFigureOut">
              <a:rPr lang="hu-HU" smtClean="0"/>
              <a:pPr/>
              <a:t>2022.01.17.</a:t>
            </a:fld>
            <a:endParaRPr lang="hu-HU" dirty="0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7DBAB1A-349B-481E-B114-BEC10820D6ED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D929745-38E5-451F-9EEC-B12CD0831B92}" type="datetimeFigureOut">
              <a:rPr lang="hu-HU" smtClean="0"/>
              <a:pPr/>
              <a:t>2022.01.17.</a:t>
            </a:fld>
            <a:endParaRPr lang="hu-HU" dirty="0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7DBAB1A-349B-481E-B114-BEC10820D6ED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2" name="Élőláb hely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D929745-38E5-451F-9EEC-B12CD0831B92}" type="datetimeFigureOut">
              <a:rPr lang="hu-HU" smtClean="0"/>
              <a:pPr/>
              <a:t>2022.01.17.</a:t>
            </a:fld>
            <a:endParaRPr lang="hu-HU" dirty="0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7DBAB1A-349B-481E-B114-BEC10820D6ED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u-HU" dirty="0"/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29745-38E5-451F-9EEC-B12CD0831B92}" type="datetimeFigureOut">
              <a:rPr lang="hu-HU" smtClean="0"/>
              <a:pPr/>
              <a:t>2022.01.17.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DBAB1A-349B-481E-B114-BEC10820D6E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29745-38E5-451F-9EEC-B12CD0831B92}" type="datetimeFigureOut">
              <a:rPr lang="hu-HU" smtClean="0"/>
              <a:pPr/>
              <a:t>2022.01.17.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DBAB1A-349B-481E-B114-BEC10820D6E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29745-38E5-451F-9EEC-B12CD0831B92}" type="datetimeFigureOut">
              <a:rPr lang="hu-HU" smtClean="0"/>
              <a:pPr/>
              <a:t>2022.01.17.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DBAB1A-349B-481E-B114-BEC10820D6ED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Téglalap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églalap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D929745-38E5-451F-9EEC-B12CD0831B92}" type="datetimeFigureOut">
              <a:rPr lang="hu-HU" smtClean="0"/>
              <a:pPr/>
              <a:t>2022.01.17.</a:t>
            </a:fld>
            <a:endParaRPr lang="hu-HU" dirty="0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7DBAB1A-349B-481E-B114-BEC10820D6ED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D929745-38E5-451F-9EEC-B12CD0831B92}" type="datetimeFigureOut">
              <a:rPr lang="hu-HU" smtClean="0"/>
              <a:pPr/>
              <a:t>2022.01.17.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7" name="Téglalap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DBAB1A-349B-481E-B114-BEC10820D6E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714480" y="1214422"/>
            <a:ext cx="62127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60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6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kék</a:t>
            </a:r>
            <a:r>
              <a:rPr lang="hu-HU" sz="6000" b="1" dirty="0" smtClean="0">
                <a:latin typeface="Times New Roman" pitchFamily="18" charset="0"/>
                <a:cs typeface="Times New Roman" pitchFamily="18" charset="0"/>
              </a:rPr>
              <a:t> meg a </a:t>
            </a:r>
            <a:r>
              <a:rPr lang="hu-HU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sárga</a:t>
            </a:r>
            <a:endParaRPr lang="hu-HU" sz="6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7158" y="357166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Kék virágok</a:t>
            </a:r>
            <a:endParaRPr lang="hu-H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Pictures\buzavirag-viragmag-k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1500198" cy="150019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357158" y="257174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búzavirág</a:t>
            </a:r>
            <a:endParaRPr lang="hu-HU" dirty="0"/>
          </a:p>
        </p:txBody>
      </p:sp>
      <p:pic>
        <p:nvPicPr>
          <p:cNvPr id="7" name="Kép 6" descr="nefelej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285728"/>
            <a:ext cx="2286016" cy="1249688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2643174" y="178592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nefelejcs</a:t>
            </a:r>
            <a:endParaRPr lang="hu-HU" dirty="0"/>
          </a:p>
        </p:txBody>
      </p:sp>
      <p:pic>
        <p:nvPicPr>
          <p:cNvPr id="10" name="Kép 9" descr="iris-sibiric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214290"/>
            <a:ext cx="1714512" cy="1714512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5357818" y="214311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nőszirom</a:t>
            </a:r>
            <a:endParaRPr lang="hu-HU" dirty="0"/>
          </a:p>
        </p:txBody>
      </p:sp>
      <p:pic>
        <p:nvPicPr>
          <p:cNvPr id="13" name="Kép 12" descr="87e16a09ec6cb9862fcb97a686c165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74" y="2285992"/>
            <a:ext cx="2286016" cy="1428760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3000364" y="400050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jácint</a:t>
            </a:r>
            <a:endParaRPr lang="hu-HU" dirty="0"/>
          </a:p>
        </p:txBody>
      </p:sp>
      <p:pic>
        <p:nvPicPr>
          <p:cNvPr id="16" name="Kép 15" descr="genciana_azu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3000372"/>
            <a:ext cx="1928826" cy="1285109"/>
          </a:xfrm>
          <a:prstGeom prst="rect">
            <a:avLst/>
          </a:prstGeom>
        </p:spPr>
      </p:pic>
      <p:sp>
        <p:nvSpPr>
          <p:cNvPr id="17" name="Szövegdoboz 16"/>
          <p:cNvSpPr txBox="1"/>
          <p:nvPr/>
        </p:nvSpPr>
        <p:spPr>
          <a:xfrm>
            <a:off x="357158" y="442913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tárnics</a:t>
            </a:r>
            <a:endParaRPr lang="hu-HU" dirty="0"/>
          </a:p>
        </p:txBody>
      </p:sp>
      <p:pic>
        <p:nvPicPr>
          <p:cNvPr id="19" name="Kép 18" descr="hajnalka-ipomoea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4612" y="4500570"/>
            <a:ext cx="2476486" cy="1398951"/>
          </a:xfrm>
          <a:prstGeom prst="rect">
            <a:avLst/>
          </a:prstGeom>
        </p:spPr>
      </p:pic>
      <p:sp>
        <p:nvSpPr>
          <p:cNvPr id="20" name="Szövegdoboz 19"/>
          <p:cNvSpPr txBox="1"/>
          <p:nvPr/>
        </p:nvSpPr>
        <p:spPr>
          <a:xfrm>
            <a:off x="3000364" y="621508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hajnalka</a:t>
            </a:r>
            <a:endParaRPr lang="hu-HU" dirty="0"/>
          </a:p>
        </p:txBody>
      </p:sp>
      <p:pic>
        <p:nvPicPr>
          <p:cNvPr id="22" name="Kép 21" descr="Veronica spicata Royal candles Macskafarkú veronika1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29454" y="357166"/>
            <a:ext cx="1944670" cy="1389050"/>
          </a:xfrm>
          <a:prstGeom prst="rect">
            <a:avLst/>
          </a:prstGeom>
        </p:spPr>
      </p:pic>
      <p:sp>
        <p:nvSpPr>
          <p:cNvPr id="23" name="Szövegdoboz 22"/>
          <p:cNvSpPr txBox="1"/>
          <p:nvPr/>
        </p:nvSpPr>
        <p:spPr>
          <a:xfrm>
            <a:off x="7072330" y="214311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veronika</a:t>
            </a:r>
            <a:endParaRPr lang="hu-HU" dirty="0"/>
          </a:p>
        </p:txBody>
      </p:sp>
      <p:pic>
        <p:nvPicPr>
          <p:cNvPr id="25" name="Kép 24" descr="260px-Viola_odorata_Garden_060402Aw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43504" y="2571744"/>
            <a:ext cx="1571636" cy="1686486"/>
          </a:xfrm>
          <a:prstGeom prst="rect">
            <a:avLst/>
          </a:prstGeom>
        </p:spPr>
      </p:pic>
      <p:sp>
        <p:nvSpPr>
          <p:cNvPr id="26" name="Szövegdoboz 25"/>
          <p:cNvSpPr txBox="1"/>
          <p:nvPr/>
        </p:nvSpPr>
        <p:spPr>
          <a:xfrm>
            <a:off x="5357818" y="442913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ibolya</a:t>
            </a:r>
            <a:endParaRPr lang="hu-HU" dirty="0"/>
          </a:p>
        </p:txBody>
      </p:sp>
      <p:pic>
        <p:nvPicPr>
          <p:cNvPr id="28" name="Kép 27" descr="20101021095410_lobelia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00892" y="2643182"/>
            <a:ext cx="1714490" cy="1285868"/>
          </a:xfrm>
          <a:prstGeom prst="rect">
            <a:avLst/>
          </a:prstGeom>
        </p:spPr>
      </p:pic>
      <p:sp>
        <p:nvSpPr>
          <p:cNvPr id="29" name="Szövegdoboz 28"/>
          <p:cNvSpPr txBox="1"/>
          <p:nvPr/>
        </p:nvSpPr>
        <p:spPr>
          <a:xfrm>
            <a:off x="7143768" y="407194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lobélia</a:t>
            </a:r>
            <a:endParaRPr lang="hu-HU" dirty="0"/>
          </a:p>
        </p:txBody>
      </p:sp>
      <p:pic>
        <p:nvPicPr>
          <p:cNvPr id="31" name="Kép 30" descr="2_original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86512" y="4500570"/>
            <a:ext cx="1746240" cy="1309680"/>
          </a:xfrm>
          <a:prstGeom prst="rect">
            <a:avLst/>
          </a:prstGeom>
        </p:spPr>
      </p:pic>
      <p:sp>
        <p:nvSpPr>
          <p:cNvPr id="32" name="Szövegdoboz 31"/>
          <p:cNvSpPr txBox="1"/>
          <p:nvPr/>
        </p:nvSpPr>
        <p:spPr>
          <a:xfrm>
            <a:off x="6357950" y="607220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szarkaláb</a:t>
            </a:r>
            <a:endParaRPr lang="hu-HU" dirty="0"/>
          </a:p>
        </p:txBody>
      </p:sp>
      <p:pic>
        <p:nvPicPr>
          <p:cNvPr id="34" name="Kép 33" descr="maxresdefault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28596" y="4786322"/>
            <a:ext cx="1650980" cy="928676"/>
          </a:xfrm>
          <a:prstGeom prst="rect">
            <a:avLst/>
          </a:prstGeom>
        </p:spPr>
      </p:pic>
      <p:sp>
        <p:nvSpPr>
          <p:cNvPr id="35" name="Szövegdoboz 34"/>
          <p:cNvSpPr txBox="1"/>
          <p:nvPr/>
        </p:nvSpPr>
        <p:spPr>
          <a:xfrm>
            <a:off x="500034" y="607220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encián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4" grpId="0"/>
      <p:bldP spid="17" grpId="0"/>
      <p:bldP spid="20" grpId="0"/>
      <p:bldP spid="23" grpId="0"/>
      <p:bldP spid="26" grpId="0"/>
      <p:bldP spid="29" grpId="0"/>
      <p:bldP spid="32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5720" y="357166"/>
            <a:ext cx="10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Sárga virágok</a:t>
            </a:r>
            <a:endParaRPr lang="hu-H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narcissus-4197646_19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214291"/>
            <a:ext cx="1928826" cy="128588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357290" y="1571612"/>
            <a:ext cx="885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nárcisz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Kép 6" descr="aaron-burden-dTqhC_kroMc-unsplash-683x1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0"/>
            <a:ext cx="1072670" cy="160822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3643306" y="164305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tulipán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Kép 9" descr="image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214290"/>
            <a:ext cx="2071702" cy="1285884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5143504" y="150017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hérics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Kép 12" descr="kozonseges-aranyes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72330" y="285728"/>
            <a:ext cx="1809763" cy="1357322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7215206" y="164305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aranyeső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Kép 15" descr="sásliliom-ágyásszegél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2428868"/>
            <a:ext cx="1423979" cy="1423979"/>
          </a:xfrm>
          <a:prstGeom prst="rect">
            <a:avLst/>
          </a:prstGeom>
        </p:spPr>
      </p:pic>
      <p:sp>
        <p:nvSpPr>
          <p:cNvPr id="17" name="Szövegdoboz 16"/>
          <p:cNvSpPr txBox="1"/>
          <p:nvPr/>
        </p:nvSpPr>
        <p:spPr>
          <a:xfrm>
            <a:off x="428596" y="392906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sásliliom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Kép 18" descr="letölté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57422" y="2000240"/>
            <a:ext cx="1244983" cy="1662116"/>
          </a:xfrm>
          <a:prstGeom prst="rect">
            <a:avLst/>
          </a:prstGeom>
        </p:spPr>
      </p:pic>
      <p:sp>
        <p:nvSpPr>
          <p:cNvPr id="20" name="Szövegdoboz 19"/>
          <p:cNvSpPr txBox="1"/>
          <p:nvPr/>
        </p:nvSpPr>
        <p:spPr>
          <a:xfrm>
            <a:off x="2357422" y="385762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kankalin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Kép 21" descr="mocsári-gólyahí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57620" y="2285992"/>
            <a:ext cx="2809868" cy="1404934"/>
          </a:xfrm>
          <a:prstGeom prst="rect">
            <a:avLst/>
          </a:prstGeom>
        </p:spPr>
      </p:pic>
      <p:sp>
        <p:nvSpPr>
          <p:cNvPr id="23" name="Szövegdoboz 22"/>
          <p:cNvSpPr txBox="1"/>
          <p:nvPr/>
        </p:nvSpPr>
        <p:spPr>
          <a:xfrm flipH="1">
            <a:off x="3857620" y="385762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gólyahír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Kép 24" descr="20160914napraforg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57488" y="4286256"/>
            <a:ext cx="1892421" cy="1261306"/>
          </a:xfrm>
          <a:prstGeom prst="rect">
            <a:avLst/>
          </a:prstGeom>
        </p:spPr>
      </p:pic>
      <p:sp>
        <p:nvSpPr>
          <p:cNvPr id="26" name="Szövegdoboz 25"/>
          <p:cNvSpPr txBox="1"/>
          <p:nvPr/>
        </p:nvSpPr>
        <p:spPr>
          <a:xfrm>
            <a:off x="3071802" y="557214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napraforgó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Kép 27" descr="kúpvirág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58016" y="2214554"/>
            <a:ext cx="2071678" cy="2071678"/>
          </a:xfrm>
          <a:prstGeom prst="rect">
            <a:avLst/>
          </a:prstGeom>
        </p:spPr>
      </p:pic>
      <p:sp>
        <p:nvSpPr>
          <p:cNvPr id="29" name="Szövegdoboz 28"/>
          <p:cNvSpPr txBox="1"/>
          <p:nvPr/>
        </p:nvSpPr>
        <p:spPr>
          <a:xfrm>
            <a:off x="7143768" y="435769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kúpvirág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Kép 30" descr="cserjés-pimpó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42910" y="4357694"/>
            <a:ext cx="1928826" cy="1446620"/>
          </a:xfrm>
          <a:prstGeom prst="rect">
            <a:avLst/>
          </a:prstGeom>
        </p:spPr>
      </p:pic>
      <p:sp>
        <p:nvSpPr>
          <p:cNvPr id="32" name="Szövegdoboz 31"/>
          <p:cNvSpPr txBox="1"/>
          <p:nvPr/>
        </p:nvSpPr>
        <p:spPr>
          <a:xfrm>
            <a:off x="785786" y="600076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pimpó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Kép 33" descr="kozonseges-cickafark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72066" y="4286256"/>
            <a:ext cx="2000264" cy="1500198"/>
          </a:xfrm>
          <a:prstGeom prst="rect">
            <a:avLst/>
          </a:prstGeom>
        </p:spPr>
      </p:pic>
      <p:sp>
        <p:nvSpPr>
          <p:cNvPr id="35" name="Szövegdoboz 34"/>
          <p:cNvSpPr txBox="1"/>
          <p:nvPr/>
        </p:nvSpPr>
        <p:spPr>
          <a:xfrm>
            <a:off x="5214942" y="607220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cickafark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5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6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8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0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2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11" grpId="0"/>
      <p:bldP spid="14" grpId="0"/>
      <p:bldP spid="17" grpId="0"/>
      <p:bldP spid="20" grpId="0"/>
      <p:bldP spid="23" grpId="0"/>
      <p:bldP spid="26" grpId="0"/>
      <p:bldP spid="29" grpId="0"/>
      <p:bldP spid="32" grpId="0"/>
      <p:bldP spid="3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61</TotalTime>
  <Words>31</Words>
  <Application>Microsoft Office PowerPoint</Application>
  <PresentationFormat>Diavetítés a képernyőre (4:3 oldalarány)</PresentationFormat>
  <Paragraphs>25</Paragraphs>
  <Slides>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</vt:i4>
      </vt:variant>
    </vt:vector>
  </HeadingPairs>
  <TitlesOfParts>
    <vt:vector size="4" baseType="lpstr">
      <vt:lpstr>Medián</vt:lpstr>
      <vt:lpstr>1. dia</vt:lpstr>
      <vt:lpstr>2. dia</vt:lpstr>
      <vt:lpstr>3.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User</dc:creator>
  <cp:lastModifiedBy>user</cp:lastModifiedBy>
  <cp:revision>7</cp:revision>
  <dcterms:created xsi:type="dcterms:W3CDTF">2022-01-11T22:14:09Z</dcterms:created>
  <dcterms:modified xsi:type="dcterms:W3CDTF">2022-01-17T10:55:46Z</dcterms:modified>
</cp:coreProperties>
</file>