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6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sze-gény</a:t>
            </a:r>
            <a:r>
              <a:rPr lang="hu-HU" dirty="0" smtClean="0"/>
              <a:t> </a:t>
            </a:r>
            <a:r>
              <a:rPr lang="hu-HU" dirty="0" err="1" smtClean="0"/>
              <a:t>em-ber</a:t>
            </a:r>
            <a:r>
              <a:rPr lang="hu-HU" dirty="0" smtClean="0"/>
              <a:t> </a:t>
            </a:r>
            <a:r>
              <a:rPr lang="hu-HU" dirty="0" err="1" smtClean="0"/>
              <a:t>ká</a:t>
            </a:r>
            <a:r>
              <a:rPr lang="hu-HU" dirty="0" smtClean="0"/>
              <a:t>-</a:t>
            </a:r>
            <a:r>
              <a:rPr lang="hu-HU" dirty="0" err="1" smtClean="0"/>
              <a:t>posz</a:t>
            </a:r>
            <a:r>
              <a:rPr lang="hu-HU" dirty="0" smtClean="0"/>
              <a:t>-tá-ja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45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e ő i ú i á ó e ő a ő i ű </a:t>
            </a:r>
            <a:r>
              <a:rPr lang="hu-H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ű</a:t>
            </a:r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ő ü ú ö</a:t>
            </a:r>
            <a:endParaRPr lang="hu-H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 </a:t>
            </a:r>
            <a:r>
              <a:rPr lang="hu-HU" dirty="0" err="1" smtClean="0"/>
              <a:t>va</a:t>
            </a:r>
            <a:r>
              <a:rPr lang="hu-HU" dirty="0" smtClean="0"/>
              <a:t>-la-mi-kor</a:t>
            </a:r>
          </a:p>
          <a:p>
            <a:r>
              <a:rPr lang="hu-HU" dirty="0" smtClean="0"/>
              <a:t>föld-mű-</a:t>
            </a:r>
            <a:r>
              <a:rPr lang="hu-HU" dirty="0" err="1" smtClean="0"/>
              <a:t>ves</a:t>
            </a:r>
            <a:endParaRPr lang="hu-HU" dirty="0"/>
          </a:p>
          <a:p>
            <a:r>
              <a:rPr lang="hu-HU" dirty="0" smtClean="0"/>
              <a:t>jó- szí-</a:t>
            </a:r>
            <a:r>
              <a:rPr lang="hu-HU" dirty="0" err="1" smtClean="0"/>
              <a:t>vű</a:t>
            </a:r>
            <a:endParaRPr lang="hu-HU" dirty="0" smtClean="0"/>
          </a:p>
          <a:p>
            <a:r>
              <a:rPr lang="hu-HU" dirty="0" err="1" smtClean="0"/>
              <a:t>ká</a:t>
            </a:r>
            <a:r>
              <a:rPr lang="hu-HU" dirty="0" smtClean="0"/>
              <a:t>- </a:t>
            </a:r>
            <a:r>
              <a:rPr lang="hu-HU" dirty="0" err="1" smtClean="0"/>
              <a:t>posz</a:t>
            </a:r>
            <a:r>
              <a:rPr lang="hu-HU" dirty="0" smtClean="0"/>
              <a:t>-tá –ja</a:t>
            </a:r>
          </a:p>
          <a:p>
            <a:r>
              <a:rPr lang="hu-HU" dirty="0" smtClean="0"/>
              <a:t>la-</a:t>
            </a:r>
            <a:r>
              <a:rPr lang="hu-HU" dirty="0" err="1" smtClean="0"/>
              <a:t>kott</a:t>
            </a:r>
            <a:endParaRPr lang="hu-HU" dirty="0"/>
          </a:p>
          <a:p>
            <a:r>
              <a:rPr lang="hu-HU" dirty="0" smtClean="0"/>
              <a:t>gon-</a:t>
            </a:r>
            <a:r>
              <a:rPr lang="hu-HU" dirty="0" err="1" smtClean="0"/>
              <a:t>dol</a:t>
            </a:r>
            <a:r>
              <a:rPr lang="hu-HU" dirty="0" smtClean="0"/>
              <a:t>-</a:t>
            </a:r>
            <a:r>
              <a:rPr lang="hu-HU" dirty="0" err="1" smtClean="0"/>
              <a:t>ko-dott</a:t>
            </a:r>
            <a:endParaRPr lang="hu-HU" dirty="0" smtClean="0"/>
          </a:p>
          <a:p>
            <a:r>
              <a:rPr lang="hu-HU" dirty="0" smtClean="0"/>
              <a:t>asz- </a:t>
            </a:r>
            <a:r>
              <a:rPr lang="hu-HU" dirty="0" err="1" smtClean="0"/>
              <a:t>ta</a:t>
            </a:r>
            <a:r>
              <a:rPr lang="hu-HU" dirty="0" smtClean="0"/>
              <a:t>-lá-</a:t>
            </a:r>
            <a:r>
              <a:rPr lang="hu-HU" dirty="0" err="1" smtClean="0"/>
              <a:t>ra</a:t>
            </a:r>
            <a:endParaRPr lang="hu-HU" dirty="0" smtClean="0"/>
          </a:p>
          <a:p>
            <a:r>
              <a:rPr lang="hu-HU" dirty="0" smtClean="0"/>
              <a:t>meg-ha-</a:t>
            </a:r>
            <a:r>
              <a:rPr lang="hu-HU" dirty="0" err="1" smtClean="0"/>
              <a:t>tot</a:t>
            </a:r>
            <a:r>
              <a:rPr lang="hu-HU" dirty="0" smtClean="0"/>
              <a:t>-</a:t>
            </a:r>
            <a:r>
              <a:rPr lang="hu-HU" dirty="0" err="1" smtClean="0"/>
              <a:t>ta</a:t>
            </a:r>
            <a:endParaRPr lang="hu-HU" dirty="0" smtClean="0"/>
          </a:p>
          <a:p>
            <a:r>
              <a:rPr lang="hu-HU" dirty="0" smtClean="0"/>
              <a:t>meg-hal-</a:t>
            </a:r>
            <a:r>
              <a:rPr lang="hu-HU" dirty="0" err="1" smtClean="0"/>
              <a:t>lot</a:t>
            </a:r>
            <a:r>
              <a:rPr lang="hu-HU" dirty="0" smtClean="0"/>
              <a:t>-</a:t>
            </a:r>
            <a:r>
              <a:rPr lang="hu-HU" dirty="0" err="1" smtClean="0"/>
              <a:t>ta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95385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pa</a:t>
            </a:r>
            <a:r>
              <a:rPr lang="hu-HU" dirty="0" smtClean="0"/>
              <a:t>-</a:t>
            </a:r>
            <a:r>
              <a:rPr lang="hu-HU" dirty="0" err="1" smtClean="0"/>
              <a:t>ri</a:t>
            </a:r>
            <a:r>
              <a:rPr lang="hu-HU" dirty="0" smtClean="0"/>
              <a:t>-pá-ját</a:t>
            </a:r>
          </a:p>
          <a:p>
            <a:r>
              <a:rPr lang="hu-HU" dirty="0" err="1" smtClean="0"/>
              <a:t>sze-gény-em-ber</a:t>
            </a:r>
            <a:endParaRPr lang="hu-HU" dirty="0" smtClean="0"/>
          </a:p>
          <a:p>
            <a:r>
              <a:rPr lang="hu-HU" dirty="0" err="1" smtClean="0"/>
              <a:t>ká</a:t>
            </a:r>
            <a:r>
              <a:rPr lang="hu-HU" dirty="0" smtClean="0"/>
              <a:t>-</a:t>
            </a:r>
            <a:r>
              <a:rPr lang="hu-HU" dirty="0" err="1" smtClean="0"/>
              <a:t>posz</a:t>
            </a:r>
            <a:r>
              <a:rPr lang="hu-HU" dirty="0" smtClean="0"/>
              <a:t>-tá-</a:t>
            </a:r>
            <a:r>
              <a:rPr lang="hu-HU" dirty="0" err="1" smtClean="0"/>
              <a:t>já</a:t>
            </a:r>
            <a:r>
              <a:rPr lang="hu-HU" dirty="0" smtClean="0"/>
              <a:t>-ért</a:t>
            </a:r>
          </a:p>
          <a:p>
            <a:r>
              <a:rPr lang="hu-HU" dirty="0" smtClean="0"/>
              <a:t>fel-</a:t>
            </a:r>
            <a:r>
              <a:rPr lang="hu-HU" dirty="0" err="1" smtClean="0"/>
              <a:t>sé</a:t>
            </a:r>
            <a:r>
              <a:rPr lang="hu-HU" dirty="0" smtClean="0"/>
              <a:t>-</a:t>
            </a:r>
            <a:r>
              <a:rPr lang="hu-HU" dirty="0" err="1" smtClean="0"/>
              <a:t>ged-nek</a:t>
            </a:r>
            <a:endParaRPr lang="hu-HU" dirty="0" smtClean="0"/>
          </a:p>
          <a:p>
            <a:r>
              <a:rPr lang="hu-HU" dirty="0" smtClean="0"/>
              <a:t>meg-</a:t>
            </a:r>
            <a:r>
              <a:rPr lang="hu-HU" dirty="0" err="1" smtClean="0"/>
              <a:t>pa</a:t>
            </a:r>
            <a:r>
              <a:rPr lang="hu-HU" dirty="0" smtClean="0"/>
              <a:t>-</a:t>
            </a:r>
            <a:r>
              <a:rPr lang="hu-HU" dirty="0" err="1" smtClean="0"/>
              <a:t>ran-csol-ta</a:t>
            </a:r>
            <a:endParaRPr lang="hu-HU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92957536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44</Words>
  <Application>Microsoft Office PowerPoint</Application>
  <PresentationFormat>Egyéni</PresentationFormat>
  <Paragraphs>16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Szálak</vt:lpstr>
      <vt:lpstr>A sze-gény em-ber ká-posz-tá-ja</vt:lpstr>
      <vt:lpstr> a e ő i ú i á ó e ő a ő i ű ű ő ü ú ö</vt:lpstr>
      <vt:lpstr>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sze-gény em-ber ká-posz-tá-ja</dc:title>
  <dc:creator>Törökné Sánta Zsuzsa</dc:creator>
  <cp:lastModifiedBy>user</cp:lastModifiedBy>
  <cp:revision>3</cp:revision>
  <dcterms:created xsi:type="dcterms:W3CDTF">2021-09-14T16:03:39Z</dcterms:created>
  <dcterms:modified xsi:type="dcterms:W3CDTF">2021-09-14T16:33:39Z</dcterms:modified>
</cp:coreProperties>
</file>