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6595A-E4A8-4F4C-9C4F-77FB6439707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1271-94F6-49C0-B2D8-7CB401EC458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2218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Mondatalkotás a képek segítségével. Időrend.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1271-94F6-49C0-B2D8-7CB401EC458C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0936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Ellenőrzésként kattints a tulajdonságokra!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B1271-94F6-49C0-B2D8-7CB401EC458C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2708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A72ACE9-B9A6-4599-99A9-BE0496FCE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3D9AE59C-CA47-4238-A90D-52B7C1617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B0D11142-3B7C-47D8-993F-EFF39B66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95A3BCE-8552-4993-878B-E7364A00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EB1E4C47-7940-43AF-9206-B78C9888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5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42DC87D-DDE0-4FDF-B3F3-004076E5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34713C05-2AA5-4684-AD25-C3EC9350A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5C1A22E-D04F-44C7-AD75-C6225984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155C94B-FBB8-454B-B0F5-BAAD051C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1B6F66C6-FA3D-4991-AE95-CD9C665D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0971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319C36FD-F073-4EA5-ACD1-73F65EE25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74BEFD3E-E29D-426F-9C2F-C2321D16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FFC3D32-EDB3-4CED-86B2-AAA5C603D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2D562B1-628F-4145-B9D3-E11A56D3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DC7936B-A17D-498B-AF1E-F299269B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9363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2601C2B-1734-49AB-A885-0851DC11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7246273-D2A1-4F34-9D3C-006BFD0DE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1864898-5FCF-4C29-852B-75E744F4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316A086-3C5B-4577-A79C-018604A5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5AC5F77-55C3-444C-80C1-E4F8299D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1384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14B6F73-477A-492D-91B5-3791C6C7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4C7651D-E085-4D12-A1C3-96EACB72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C660431-88C9-4917-9698-CC861109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23767CE5-781C-436A-A47D-8BBE512A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EFE39E6B-1B51-45B2-A716-D111E412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410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06204F9-4969-4C5A-8463-0684634C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DEC0770-4673-4295-847F-39AF7D4E3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46CFE175-406A-4128-BCD9-FC7F87306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9C886F9A-0DA9-45F9-8998-4F15DD6E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E06D1AD8-6972-455F-BED1-CA9B3449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6A39E18C-1A08-4986-85FC-BF170A3E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409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63913AB-2DB4-4D87-8DF4-8168B965E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67338563-7170-4D31-86F8-E3FA15387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BA427A09-BB9A-4035-BE76-C92718BB7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D86A7EA5-6CEA-48D9-AD1B-A2C1A9707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A05A3F60-3F0F-4AA3-AB4E-5F2C3DCC1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4B5D9B53-2FFC-4904-BAB2-8DB0B23B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8F056D18-07EE-4D9D-B472-CBE622F5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0CABBBF7-7CE1-4312-8504-2EACFEA5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1610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527F9F1-EB85-42EE-BE8E-D5C8983F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0820334A-598C-4B1C-84C3-AB878F4E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0EEBF290-7E9F-47F0-B6CB-4A75F3E3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FEBB08DD-173E-46E6-A78F-E639F188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6594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4734FEB0-434F-4CC7-8C46-06F4F21D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14483F6A-26FA-4741-89FD-54ADFEFF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51C398B2-027A-4BBB-9F9A-EC5A3BCF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925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7496F23-A179-43E2-9120-0DA56C09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302A88C-C07A-47C6-82C5-7C654C9C3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378189C1-17F6-48AD-A8E5-BD53B3D1C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E179324A-7BC0-4683-AD14-897F4FB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92F1E6D2-5F4D-4066-9704-E6430D2B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CD464D3F-03F5-434B-9207-57C84074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728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BA7E305-033E-455E-9C56-EC91EF96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5AABCFFF-AC6E-43A1-A81A-B24BB46E0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6CEEDBAF-35AE-4B3F-815B-36222FE93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D4098D8E-924D-42E0-8394-87491DAD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5BE4BF32-6F44-450A-903E-DB6C746A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EB3CDAA-2E70-4762-A0E4-AC8345C6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5973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36000" sy="3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D772023B-CD32-45CC-A5CF-CEE0C83F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2A0233ED-65C4-478F-B26D-A6ECBB429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53C6494B-B416-4C92-97BA-8EE7106B0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0A2F8-538E-410B-8287-1136119CE65F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189ECB2-EAD9-4B2E-A9B4-DDEA6067C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86FEE118-6491-4897-88F9-4D252E331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4D77-EB88-41A3-9412-C96A6C282B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7869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FAD1BE3-DD69-48ED-9553-B36C4D331E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/>
              <a:t>Sebők Zsigmond:</a:t>
            </a:r>
            <a:br>
              <a:rPr lang="hu-HU" b="1" dirty="0"/>
            </a:br>
            <a:r>
              <a:rPr lang="hu-HU" b="1" dirty="0"/>
              <a:t>Cicaiskola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6697322B-7ADF-462F-A4F1-D811CB3C3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64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9CF6156E-C0CD-4748-A0A0-DC2B3CA53576}"/>
              </a:ext>
            </a:extLst>
          </p:cNvPr>
          <p:cNvSpPr txBox="1"/>
          <p:nvPr/>
        </p:nvSpPr>
        <p:spPr>
          <a:xfrm>
            <a:off x="1734977" y="1544898"/>
            <a:ext cx="282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kel-te-</a:t>
            </a:r>
            <a:r>
              <a:rPr lang="hu-HU" sz="4000" dirty="0" err="1"/>
              <a:t>get</a:t>
            </a:r>
            <a:r>
              <a:rPr lang="hu-HU" sz="4000" dirty="0"/>
              <a:t>-te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4F1B68DA-EDF6-48F4-9084-4A19C43B470E}"/>
              </a:ext>
            </a:extLst>
          </p:cNvPr>
          <p:cNvSpPr txBox="1"/>
          <p:nvPr/>
        </p:nvSpPr>
        <p:spPr>
          <a:xfrm>
            <a:off x="1734977" y="2253230"/>
            <a:ext cx="357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/>
              <a:t>macs</a:t>
            </a:r>
            <a:r>
              <a:rPr lang="hu-HU" sz="4000" dirty="0"/>
              <a:t>-</a:t>
            </a:r>
            <a:r>
              <a:rPr lang="hu-HU" sz="4000" dirty="0" err="1"/>
              <a:t>ka</a:t>
            </a:r>
            <a:r>
              <a:rPr lang="hu-HU" sz="4000" dirty="0"/>
              <a:t>-ma-ma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C2F722F9-9758-4C81-ABE4-26A1A338F370}"/>
              </a:ext>
            </a:extLst>
          </p:cNvPr>
          <p:cNvSpPr txBox="1"/>
          <p:nvPr/>
        </p:nvSpPr>
        <p:spPr>
          <a:xfrm>
            <a:off x="1734977" y="2949900"/>
            <a:ext cx="2749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a-</a:t>
            </a:r>
            <a:r>
              <a:rPr lang="hu-HU" sz="4000" dirty="0" err="1"/>
              <a:t>nyács</a:t>
            </a:r>
            <a:r>
              <a:rPr lang="hu-HU" sz="4000" dirty="0"/>
              <a:t>-</a:t>
            </a:r>
            <a:r>
              <a:rPr lang="hu-HU" sz="4000" dirty="0" err="1"/>
              <a:t>kám</a:t>
            </a:r>
            <a:endParaRPr lang="hu-HU" sz="4000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B6D8EFFC-EAA2-4638-8A30-10863B479884}"/>
              </a:ext>
            </a:extLst>
          </p:cNvPr>
          <p:cNvSpPr txBox="1"/>
          <p:nvPr/>
        </p:nvSpPr>
        <p:spPr>
          <a:xfrm>
            <a:off x="1734977" y="3609189"/>
            <a:ext cx="319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meg-mos-</a:t>
            </a:r>
            <a:r>
              <a:rPr lang="hu-HU" sz="4000" dirty="0" err="1"/>
              <a:t>dott</a:t>
            </a:r>
            <a:endParaRPr lang="hu-HU" sz="4000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F1FEE6A1-4BD6-4569-A5A4-E0397D27A20B}"/>
              </a:ext>
            </a:extLst>
          </p:cNvPr>
          <p:cNvSpPr txBox="1"/>
          <p:nvPr/>
        </p:nvSpPr>
        <p:spPr>
          <a:xfrm>
            <a:off x="1734977" y="4315291"/>
            <a:ext cx="319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fel-öl-</a:t>
            </a:r>
            <a:r>
              <a:rPr lang="hu-HU" sz="4000" dirty="0" err="1"/>
              <a:t>tö</a:t>
            </a:r>
            <a:r>
              <a:rPr lang="hu-HU" sz="4000" dirty="0"/>
              <a:t>-</a:t>
            </a:r>
            <a:r>
              <a:rPr lang="hu-HU" sz="4000" dirty="0" err="1"/>
              <a:t>zött</a:t>
            </a:r>
            <a:endParaRPr lang="hu-HU" sz="40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04B168BB-4C61-4050-AAFA-5794517BDB4E}"/>
              </a:ext>
            </a:extLst>
          </p:cNvPr>
          <p:cNvSpPr txBox="1"/>
          <p:nvPr/>
        </p:nvSpPr>
        <p:spPr>
          <a:xfrm>
            <a:off x="6176484" y="1544898"/>
            <a:ext cx="4409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/>
              <a:t>macs</a:t>
            </a:r>
            <a:r>
              <a:rPr lang="hu-HU" sz="4000" dirty="0"/>
              <a:t>-</a:t>
            </a:r>
            <a:r>
              <a:rPr lang="hu-HU" sz="4000" dirty="0" err="1"/>
              <a:t>ka</a:t>
            </a:r>
            <a:r>
              <a:rPr lang="hu-HU" sz="4000" dirty="0"/>
              <a:t>-is-</a:t>
            </a:r>
            <a:r>
              <a:rPr lang="hu-HU" sz="4000" dirty="0" err="1"/>
              <a:t>ko</a:t>
            </a:r>
            <a:r>
              <a:rPr lang="hu-HU" sz="4000" dirty="0"/>
              <a:t>-lá-</a:t>
            </a:r>
            <a:r>
              <a:rPr lang="hu-HU" sz="4000" dirty="0" err="1"/>
              <a:t>ból</a:t>
            </a:r>
            <a:endParaRPr lang="hu-HU" sz="4000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xmlns="" id="{F6071316-3806-491C-AA1D-5767D1337633}"/>
              </a:ext>
            </a:extLst>
          </p:cNvPr>
          <p:cNvSpPr txBox="1"/>
          <p:nvPr/>
        </p:nvSpPr>
        <p:spPr>
          <a:xfrm>
            <a:off x="6176484" y="2253230"/>
            <a:ext cx="3590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bá-mész-</a:t>
            </a:r>
            <a:r>
              <a:rPr lang="hu-HU" sz="4000" dirty="0" err="1"/>
              <a:t>ko</a:t>
            </a:r>
            <a:r>
              <a:rPr lang="hu-HU" sz="4000" dirty="0"/>
              <a:t>-</a:t>
            </a:r>
            <a:r>
              <a:rPr lang="hu-HU" sz="4000" dirty="0" err="1"/>
              <a:t>dott</a:t>
            </a:r>
            <a:endParaRPr lang="hu-HU" sz="4000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D1E1CB14-D652-48D6-89F0-3A9941D5801C}"/>
              </a:ext>
            </a:extLst>
          </p:cNvPr>
          <p:cNvSpPr txBox="1"/>
          <p:nvPr/>
        </p:nvSpPr>
        <p:spPr>
          <a:xfrm>
            <a:off x="6176484" y="2914144"/>
            <a:ext cx="258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át-</a:t>
            </a:r>
            <a:r>
              <a:rPr lang="hu-HU" sz="4000" dirty="0" err="1"/>
              <a:t>ol</a:t>
            </a:r>
            <a:r>
              <a:rPr lang="hu-HU" sz="4000" dirty="0"/>
              <a:t>-vas-</a:t>
            </a:r>
            <a:r>
              <a:rPr lang="hu-HU" sz="4000" dirty="0" err="1"/>
              <a:t>ta</a:t>
            </a:r>
            <a:endParaRPr lang="hu-HU" sz="4000" dirty="0"/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6FDB10AA-5213-4AEA-8418-5E4AC736E2DD}"/>
              </a:ext>
            </a:extLst>
          </p:cNvPr>
          <p:cNvSpPr txBox="1"/>
          <p:nvPr/>
        </p:nvSpPr>
        <p:spPr>
          <a:xfrm>
            <a:off x="6176484" y="3572967"/>
            <a:ext cx="2952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err="1"/>
              <a:t>ol</a:t>
            </a:r>
            <a:r>
              <a:rPr lang="hu-HU" sz="4000" dirty="0"/>
              <a:t>-vas-</a:t>
            </a:r>
            <a:r>
              <a:rPr lang="hu-HU" sz="4000" dirty="0" err="1"/>
              <a:t>mányt</a:t>
            </a:r>
            <a:endParaRPr lang="hu-HU" sz="4000" dirty="0"/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xmlns="" id="{987F06F0-BD6C-40F1-B19A-080B78D79183}"/>
              </a:ext>
            </a:extLst>
          </p:cNvPr>
          <p:cNvSpPr txBox="1"/>
          <p:nvPr/>
        </p:nvSpPr>
        <p:spPr>
          <a:xfrm>
            <a:off x="6176484" y="4280853"/>
            <a:ext cx="354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ha-</a:t>
            </a:r>
            <a:r>
              <a:rPr lang="hu-HU" sz="4000" dirty="0" err="1"/>
              <a:t>za</a:t>
            </a:r>
            <a:r>
              <a:rPr lang="hu-HU" sz="4000" dirty="0"/>
              <a:t>-ér-</a:t>
            </a:r>
            <a:r>
              <a:rPr lang="hu-HU" sz="4000" dirty="0" err="1"/>
              <a:t>kez</a:t>
            </a:r>
            <a:r>
              <a:rPr lang="hu-HU" sz="4000" dirty="0"/>
              <a:t>-</a:t>
            </a:r>
            <a:r>
              <a:rPr lang="hu-HU" sz="4000" dirty="0" err="1"/>
              <a:t>zék</a:t>
            </a:r>
            <a:endParaRPr lang="hu-HU" sz="4000" dirty="0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xmlns="" id="{50033E7A-02FA-4E0C-80C1-AA139519C276}"/>
              </a:ext>
            </a:extLst>
          </p:cNvPr>
          <p:cNvSpPr txBox="1"/>
          <p:nvPr/>
        </p:nvSpPr>
        <p:spPr>
          <a:xfrm>
            <a:off x="4331171" y="185874"/>
            <a:ext cx="3138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Hosszú szavak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xmlns="" id="{4A2400DC-914D-4E34-9BB7-09194DACCEB6}"/>
              </a:ext>
            </a:extLst>
          </p:cNvPr>
          <p:cNvSpPr txBox="1"/>
          <p:nvPr/>
        </p:nvSpPr>
        <p:spPr>
          <a:xfrm>
            <a:off x="1732754" y="1541751"/>
            <a:ext cx="282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keltegette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xmlns="" id="{4D54342F-8281-40A5-8882-989A7020F9B6}"/>
              </a:ext>
            </a:extLst>
          </p:cNvPr>
          <p:cNvSpPr txBox="1"/>
          <p:nvPr/>
        </p:nvSpPr>
        <p:spPr>
          <a:xfrm>
            <a:off x="1732754" y="2257830"/>
            <a:ext cx="357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macskamama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xmlns="" id="{ADFE1B36-35BC-48CA-8025-AD032B61825D}"/>
              </a:ext>
            </a:extLst>
          </p:cNvPr>
          <p:cNvSpPr txBox="1"/>
          <p:nvPr/>
        </p:nvSpPr>
        <p:spPr>
          <a:xfrm>
            <a:off x="1734976" y="2949900"/>
            <a:ext cx="2749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anyácskám</a:t>
            </a: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xmlns="" id="{3D13148A-2FB6-4E39-AAC2-D20934682B22}"/>
              </a:ext>
            </a:extLst>
          </p:cNvPr>
          <p:cNvSpPr txBox="1"/>
          <p:nvPr/>
        </p:nvSpPr>
        <p:spPr>
          <a:xfrm>
            <a:off x="1734977" y="3607405"/>
            <a:ext cx="319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megmosdott</a:t>
            </a: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xmlns="" id="{150186A7-093E-4B5D-AAEE-0722FB538430}"/>
              </a:ext>
            </a:extLst>
          </p:cNvPr>
          <p:cNvSpPr txBox="1"/>
          <p:nvPr/>
        </p:nvSpPr>
        <p:spPr>
          <a:xfrm>
            <a:off x="1734977" y="4323940"/>
            <a:ext cx="319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felöltözött</a:t>
            </a: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xmlns="" id="{26E433E3-18F1-4437-9311-30E4D280E538}"/>
              </a:ext>
            </a:extLst>
          </p:cNvPr>
          <p:cNvSpPr txBox="1"/>
          <p:nvPr/>
        </p:nvSpPr>
        <p:spPr>
          <a:xfrm>
            <a:off x="6176484" y="1541472"/>
            <a:ext cx="354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macskaiskolából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xmlns="" id="{9C2AF727-7A36-4FE5-9080-83F4A4B987DD}"/>
              </a:ext>
            </a:extLst>
          </p:cNvPr>
          <p:cNvSpPr txBox="1"/>
          <p:nvPr/>
        </p:nvSpPr>
        <p:spPr>
          <a:xfrm>
            <a:off x="6174261" y="2265478"/>
            <a:ext cx="3094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bámészkodott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xmlns="" id="{F4817212-EDB2-48A4-ACE6-DEEE44C2D5CD}"/>
              </a:ext>
            </a:extLst>
          </p:cNvPr>
          <p:cNvSpPr txBox="1"/>
          <p:nvPr/>
        </p:nvSpPr>
        <p:spPr>
          <a:xfrm>
            <a:off x="6172038" y="2924301"/>
            <a:ext cx="2161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átolvasta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xmlns="" id="{D08752B6-545A-40CC-9D2C-2CEF86475C11}"/>
              </a:ext>
            </a:extLst>
          </p:cNvPr>
          <p:cNvSpPr txBox="1"/>
          <p:nvPr/>
        </p:nvSpPr>
        <p:spPr>
          <a:xfrm>
            <a:off x="6172037" y="3572557"/>
            <a:ext cx="2952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olvasmányt</a:t>
            </a: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xmlns="" id="{FB0B6EBA-16C2-4A4E-B71F-23DDBAB74EF5}"/>
              </a:ext>
            </a:extLst>
          </p:cNvPr>
          <p:cNvSpPr txBox="1"/>
          <p:nvPr/>
        </p:nvSpPr>
        <p:spPr>
          <a:xfrm>
            <a:off x="6172037" y="4273281"/>
            <a:ext cx="3544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hazaérkezzék</a:t>
            </a:r>
          </a:p>
        </p:txBody>
      </p:sp>
    </p:spTree>
    <p:extLst>
      <p:ext uri="{BB962C8B-B14F-4D97-AF65-F5344CB8AC3E}">
        <p14:creationId xmlns:p14="http://schemas.microsoft.com/office/powerpoint/2010/main" xmlns="" val="18604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6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6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86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6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6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6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6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6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6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8" grpId="0"/>
      <p:bldP spid="8" grpId="1"/>
      <p:bldP spid="10" grpId="0"/>
      <p:bldP spid="10" grpId="1"/>
      <p:bldP spid="12" grpId="0"/>
      <p:bldP spid="12" grpId="1"/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ncs elérhető leírás.">
            <a:extLst>
              <a:ext uri="{FF2B5EF4-FFF2-40B4-BE49-F238E27FC236}">
                <a16:creationId xmlns:a16="http://schemas.microsoft.com/office/drawing/2014/main" xmlns="" id="{EC5476E9-BE5C-4C29-B60C-A17DFCA44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3" t="11580" r="75026" b="50852"/>
          <a:stretch/>
        </p:blipFill>
        <p:spPr bwMode="auto">
          <a:xfrm>
            <a:off x="1497336" y="1842770"/>
            <a:ext cx="1981200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incs elérhető leírás.">
            <a:extLst>
              <a:ext uri="{FF2B5EF4-FFF2-40B4-BE49-F238E27FC236}">
                <a16:creationId xmlns:a16="http://schemas.microsoft.com/office/drawing/2014/main" xmlns="" id="{B86FB39A-627C-4017-9E45-751CB2CC9E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96" t="12432" r="51213" b="50000"/>
          <a:stretch/>
        </p:blipFill>
        <p:spPr bwMode="auto">
          <a:xfrm>
            <a:off x="3897634" y="1842770"/>
            <a:ext cx="1981200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Nincs elérhető leírás.">
            <a:extLst>
              <a:ext uri="{FF2B5EF4-FFF2-40B4-BE49-F238E27FC236}">
                <a16:creationId xmlns:a16="http://schemas.microsoft.com/office/drawing/2014/main" xmlns="" id="{007EEE5A-679F-4AD8-8887-F68FB8A42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151" t="12432" r="27158" b="50000"/>
          <a:stretch/>
        </p:blipFill>
        <p:spPr bwMode="auto">
          <a:xfrm>
            <a:off x="6297932" y="1842770"/>
            <a:ext cx="1981200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Nincs elérhető leírás.">
            <a:extLst>
              <a:ext uri="{FF2B5EF4-FFF2-40B4-BE49-F238E27FC236}">
                <a16:creationId xmlns:a16="http://schemas.microsoft.com/office/drawing/2014/main" xmlns="" id="{8D9C214F-E962-48F0-A333-55766C4FE2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057" t="11985" r="2252" b="50447"/>
          <a:stretch/>
        </p:blipFill>
        <p:spPr bwMode="auto">
          <a:xfrm>
            <a:off x="8698230" y="1842770"/>
            <a:ext cx="1981200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CACEB814-4D78-4771-913B-FEC9AE2A47C1}"/>
              </a:ext>
            </a:extLst>
          </p:cNvPr>
          <p:cNvSpPr txBox="1"/>
          <p:nvPr/>
        </p:nvSpPr>
        <p:spPr>
          <a:xfrm>
            <a:off x="1520199" y="1865610"/>
            <a:ext cx="54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4.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xmlns="" id="{2E3F8588-AF07-423B-9252-8BE92A8EBE81}"/>
              </a:ext>
            </a:extLst>
          </p:cNvPr>
          <p:cNvSpPr txBox="1"/>
          <p:nvPr/>
        </p:nvSpPr>
        <p:spPr>
          <a:xfrm>
            <a:off x="3958602" y="1789390"/>
            <a:ext cx="54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3.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F4140F19-D33D-4428-B24E-01366B0AFA58}"/>
              </a:ext>
            </a:extLst>
          </p:cNvPr>
          <p:cNvSpPr txBox="1"/>
          <p:nvPr/>
        </p:nvSpPr>
        <p:spPr>
          <a:xfrm>
            <a:off x="6328416" y="1789390"/>
            <a:ext cx="54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2.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ACCC1ECF-81F2-4223-8C94-73DC631746FA}"/>
              </a:ext>
            </a:extLst>
          </p:cNvPr>
          <p:cNvSpPr txBox="1"/>
          <p:nvPr/>
        </p:nvSpPr>
        <p:spPr>
          <a:xfrm>
            <a:off x="8713472" y="1779865"/>
            <a:ext cx="54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1.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xmlns="" id="{E72DF6EC-9660-4EA8-9B89-C49CE3508008}"/>
              </a:ext>
            </a:extLst>
          </p:cNvPr>
          <p:cNvSpPr txBox="1"/>
          <p:nvPr/>
        </p:nvSpPr>
        <p:spPr>
          <a:xfrm>
            <a:off x="3958602" y="1411466"/>
            <a:ext cx="54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4.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xmlns="" id="{FCC42DAE-D91D-4A2B-9139-AEB661686C2A}"/>
              </a:ext>
            </a:extLst>
          </p:cNvPr>
          <p:cNvSpPr txBox="1"/>
          <p:nvPr/>
        </p:nvSpPr>
        <p:spPr>
          <a:xfrm>
            <a:off x="1535441" y="1421740"/>
            <a:ext cx="54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xmlns="" val="8515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ncs elérhető leírás.">
            <a:extLst>
              <a:ext uri="{FF2B5EF4-FFF2-40B4-BE49-F238E27FC236}">
                <a16:creationId xmlns:a16="http://schemas.microsoft.com/office/drawing/2014/main" xmlns="" id="{2BBA7CD9-3CC5-4BFA-B163-BABB94A88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38" t="61111" r="2251"/>
          <a:stretch/>
        </p:blipFill>
        <p:spPr bwMode="auto">
          <a:xfrm>
            <a:off x="1369887" y="2206374"/>
            <a:ext cx="9648714" cy="224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5C03BD84-1254-45B2-AA27-F88EA817E17A}"/>
              </a:ext>
            </a:extLst>
          </p:cNvPr>
          <p:cNvSpPr/>
          <p:nvPr/>
        </p:nvSpPr>
        <p:spPr>
          <a:xfrm>
            <a:off x="1530847" y="2445248"/>
            <a:ext cx="1797979" cy="832207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xmlns="" id="{5912DFEE-31E3-4CE8-B0EB-134A3F1E3CE6}"/>
              </a:ext>
            </a:extLst>
          </p:cNvPr>
          <p:cNvSpPr/>
          <p:nvPr/>
        </p:nvSpPr>
        <p:spPr>
          <a:xfrm>
            <a:off x="1823659" y="2609169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xmlns="" id="{9993916D-00A1-4E45-BA3F-BAA8C73E0BCD}"/>
              </a:ext>
            </a:extLst>
          </p:cNvPr>
          <p:cNvSpPr txBox="1"/>
          <p:nvPr/>
        </p:nvSpPr>
        <p:spPr>
          <a:xfrm>
            <a:off x="3920426" y="2290410"/>
            <a:ext cx="81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nem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9" name="Téglalap 48">
            <a:extLst>
              <a:ext uri="{FF2B5EF4-FFF2-40B4-BE49-F238E27FC236}">
                <a16:creationId xmlns:a16="http://schemas.microsoft.com/office/drawing/2014/main" xmlns="" id="{D8DABC56-1D5F-444B-842C-A2A614C87DC5}"/>
              </a:ext>
            </a:extLst>
          </p:cNvPr>
          <p:cNvSpPr/>
          <p:nvPr/>
        </p:nvSpPr>
        <p:spPr>
          <a:xfrm>
            <a:off x="1530847" y="3381362"/>
            <a:ext cx="1797979" cy="832207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Téglalap 49">
            <a:extLst>
              <a:ext uri="{FF2B5EF4-FFF2-40B4-BE49-F238E27FC236}">
                <a16:creationId xmlns:a16="http://schemas.microsoft.com/office/drawing/2014/main" xmlns="" id="{716B6441-BDEE-437E-9432-8FCF353F6C61}"/>
              </a:ext>
            </a:extLst>
          </p:cNvPr>
          <p:cNvSpPr/>
          <p:nvPr/>
        </p:nvSpPr>
        <p:spPr>
          <a:xfrm>
            <a:off x="1823659" y="3545283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xmlns="" id="{9E89D0E7-44DC-4CA7-8873-9D1E315983FC}"/>
              </a:ext>
            </a:extLst>
          </p:cNvPr>
          <p:cNvSpPr/>
          <p:nvPr/>
        </p:nvSpPr>
        <p:spPr>
          <a:xfrm>
            <a:off x="5241196" y="2428437"/>
            <a:ext cx="1797979" cy="832207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xmlns="" id="{6BAA51E7-667D-4E53-926B-7D440C85C78A}"/>
              </a:ext>
            </a:extLst>
          </p:cNvPr>
          <p:cNvSpPr/>
          <p:nvPr/>
        </p:nvSpPr>
        <p:spPr>
          <a:xfrm>
            <a:off x="5534008" y="2592358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xmlns="" id="{71C03F63-9791-4549-8B32-F13CB312D8E2}"/>
              </a:ext>
            </a:extLst>
          </p:cNvPr>
          <p:cNvSpPr/>
          <p:nvPr/>
        </p:nvSpPr>
        <p:spPr>
          <a:xfrm>
            <a:off x="9024134" y="2428437"/>
            <a:ext cx="1797979" cy="832207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Téglalap 53">
            <a:extLst>
              <a:ext uri="{FF2B5EF4-FFF2-40B4-BE49-F238E27FC236}">
                <a16:creationId xmlns:a16="http://schemas.microsoft.com/office/drawing/2014/main" xmlns="" id="{137C4665-AF5C-4E15-9B6C-93AED7CADB01}"/>
              </a:ext>
            </a:extLst>
          </p:cNvPr>
          <p:cNvSpPr/>
          <p:nvPr/>
        </p:nvSpPr>
        <p:spPr>
          <a:xfrm>
            <a:off x="9316946" y="2592358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xmlns="" id="{0B9ABB28-D177-4CE0-8E46-ADCCBF18031F}"/>
              </a:ext>
            </a:extLst>
          </p:cNvPr>
          <p:cNvSpPr/>
          <p:nvPr/>
        </p:nvSpPr>
        <p:spPr>
          <a:xfrm>
            <a:off x="7138824" y="3360814"/>
            <a:ext cx="1797979" cy="832207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Téglalap 55">
            <a:extLst>
              <a:ext uri="{FF2B5EF4-FFF2-40B4-BE49-F238E27FC236}">
                <a16:creationId xmlns:a16="http://schemas.microsoft.com/office/drawing/2014/main" xmlns="" id="{F9F9F3CB-077F-463D-A013-866433D4B84A}"/>
              </a:ext>
            </a:extLst>
          </p:cNvPr>
          <p:cNvSpPr/>
          <p:nvPr/>
        </p:nvSpPr>
        <p:spPr>
          <a:xfrm>
            <a:off x="7431636" y="3524735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7" name="Téglalap 56">
            <a:extLst>
              <a:ext uri="{FF2B5EF4-FFF2-40B4-BE49-F238E27FC236}">
                <a16:creationId xmlns:a16="http://schemas.microsoft.com/office/drawing/2014/main" xmlns="" id="{B770FF8E-7FC2-40DC-A31A-9758D5430BE4}"/>
              </a:ext>
            </a:extLst>
          </p:cNvPr>
          <p:cNvSpPr/>
          <p:nvPr/>
        </p:nvSpPr>
        <p:spPr>
          <a:xfrm>
            <a:off x="9024134" y="3381362"/>
            <a:ext cx="1797979" cy="832207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Téglalap 57">
            <a:extLst>
              <a:ext uri="{FF2B5EF4-FFF2-40B4-BE49-F238E27FC236}">
                <a16:creationId xmlns:a16="http://schemas.microsoft.com/office/drawing/2014/main" xmlns="" id="{A5925592-AE7B-4C24-B856-179A7E4B01E8}"/>
              </a:ext>
            </a:extLst>
          </p:cNvPr>
          <p:cNvSpPr/>
          <p:nvPr/>
        </p:nvSpPr>
        <p:spPr>
          <a:xfrm>
            <a:off x="9316946" y="3545283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8" name="Téglalap 47">
            <a:extLst>
              <a:ext uri="{FF2B5EF4-FFF2-40B4-BE49-F238E27FC236}">
                <a16:creationId xmlns:a16="http://schemas.microsoft.com/office/drawing/2014/main" xmlns="" id="{A09406DE-5128-4EA1-A730-670A06EE3D48}"/>
              </a:ext>
            </a:extLst>
          </p:cNvPr>
          <p:cNvSpPr/>
          <p:nvPr/>
        </p:nvSpPr>
        <p:spPr>
          <a:xfrm>
            <a:off x="3686204" y="2629717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1" name="Szövegdoboz 60">
            <a:extLst>
              <a:ext uri="{FF2B5EF4-FFF2-40B4-BE49-F238E27FC236}">
                <a16:creationId xmlns:a16="http://schemas.microsoft.com/office/drawing/2014/main" xmlns="" id="{5C5B25AE-2941-4B9B-A55E-D430ED7BF628}"/>
              </a:ext>
            </a:extLst>
          </p:cNvPr>
          <p:cNvSpPr txBox="1"/>
          <p:nvPr/>
        </p:nvSpPr>
        <p:spPr>
          <a:xfrm>
            <a:off x="3905517" y="3260644"/>
            <a:ext cx="81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nem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2" name="Téglalap 61">
            <a:extLst>
              <a:ext uri="{FF2B5EF4-FFF2-40B4-BE49-F238E27FC236}">
                <a16:creationId xmlns:a16="http://schemas.microsoft.com/office/drawing/2014/main" xmlns="" id="{A6F4E902-4243-4C1E-A7C5-E1B8C0AE6FA1}"/>
              </a:ext>
            </a:extLst>
          </p:cNvPr>
          <p:cNvSpPr/>
          <p:nvPr/>
        </p:nvSpPr>
        <p:spPr>
          <a:xfrm>
            <a:off x="3671295" y="3599951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3" name="Szövegdoboz 62">
            <a:extLst>
              <a:ext uri="{FF2B5EF4-FFF2-40B4-BE49-F238E27FC236}">
                <a16:creationId xmlns:a16="http://schemas.microsoft.com/office/drawing/2014/main" xmlns="" id="{67AAF634-9377-4A12-B21D-CD89F5D4E708}"/>
              </a:ext>
            </a:extLst>
          </p:cNvPr>
          <p:cNvSpPr txBox="1"/>
          <p:nvPr/>
        </p:nvSpPr>
        <p:spPr>
          <a:xfrm>
            <a:off x="7595314" y="2353221"/>
            <a:ext cx="81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nem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4" name="Téglalap 63">
            <a:extLst>
              <a:ext uri="{FF2B5EF4-FFF2-40B4-BE49-F238E27FC236}">
                <a16:creationId xmlns:a16="http://schemas.microsoft.com/office/drawing/2014/main" xmlns="" id="{0A9BC4E4-3F2F-49EE-A54F-AF93F0B5A1B3}"/>
              </a:ext>
            </a:extLst>
          </p:cNvPr>
          <p:cNvSpPr/>
          <p:nvPr/>
        </p:nvSpPr>
        <p:spPr>
          <a:xfrm>
            <a:off x="7361092" y="2692528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5" name="Szövegdoboz 64">
            <a:extLst>
              <a:ext uri="{FF2B5EF4-FFF2-40B4-BE49-F238E27FC236}">
                <a16:creationId xmlns:a16="http://schemas.microsoft.com/office/drawing/2014/main" xmlns="" id="{3209CFE2-952F-4D93-BF82-902A0ACD65B5}"/>
              </a:ext>
            </a:extLst>
          </p:cNvPr>
          <p:cNvSpPr txBox="1"/>
          <p:nvPr/>
        </p:nvSpPr>
        <p:spPr>
          <a:xfrm>
            <a:off x="5747161" y="3260644"/>
            <a:ext cx="81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nem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6" name="Téglalap 65">
            <a:extLst>
              <a:ext uri="{FF2B5EF4-FFF2-40B4-BE49-F238E27FC236}">
                <a16:creationId xmlns:a16="http://schemas.microsoft.com/office/drawing/2014/main" xmlns="" id="{59B46EA9-8E6E-49D1-94EC-4C0684573EC5}"/>
              </a:ext>
            </a:extLst>
          </p:cNvPr>
          <p:cNvSpPr/>
          <p:nvPr/>
        </p:nvSpPr>
        <p:spPr>
          <a:xfrm>
            <a:off x="5512939" y="3599951"/>
            <a:ext cx="1166121" cy="4091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7519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9" grpId="0" animBg="1"/>
      <p:bldP spid="40" grpId="0"/>
      <p:bldP spid="49" grpId="0" animBg="1"/>
      <p:bldP spid="51" grpId="0" animBg="1"/>
      <p:bldP spid="53" grpId="0" animBg="1"/>
      <p:bldP spid="55" grpId="0" animBg="1"/>
      <p:bldP spid="57" grpId="0" animBg="1"/>
      <p:bldP spid="61" grpId="0"/>
      <p:bldP spid="63" grpId="0"/>
      <p:bldP spid="65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TM03090430[[fn=Sávos]]</Template>
  <TotalTime>135</TotalTime>
  <Words>55</Words>
  <Application>Microsoft Office PowerPoint</Application>
  <PresentationFormat>Egyéni</PresentationFormat>
  <Paragraphs>36</Paragraphs>
  <Slides>4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Sebők Zsigmond: Cicaiskola</vt:lpstr>
      <vt:lpstr>2. dia</vt:lpstr>
      <vt:lpstr>3. dia</vt:lpstr>
      <vt:lpstr>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Sebők Zsigmond: Cicaiskola</dc:title>
  <dc:creator>Erdei-NagyErzsi@sulid.hu</dc:creator>
  <cp:lastModifiedBy>user</cp:lastModifiedBy>
  <cp:revision>15</cp:revision>
  <dcterms:created xsi:type="dcterms:W3CDTF">2020-09-10T11:59:24Z</dcterms:created>
  <dcterms:modified xsi:type="dcterms:W3CDTF">2022-08-22T22:10:26Z</dcterms:modified>
</cp:coreProperties>
</file>