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-59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66595A-E4A8-4F4C-9C4F-77FB64397079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0B1271-94F6-49C0-B2D8-7CB401EC458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722182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Mondatalkotás a képek segítségével. Időrend.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0B1271-94F6-49C0-B2D8-7CB401EC458C}" type="slidenum">
              <a:rPr lang="hu-HU" smtClean="0"/>
              <a:pPr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009367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Ellenőrzésként kattints a tulajdonságokra!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0B1271-94F6-49C0-B2D8-7CB401EC458C}" type="slidenum">
              <a:rPr lang="hu-HU" smtClean="0"/>
              <a:pPr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627089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0A72ACE9-B9A6-4599-99A9-BE0496FCE1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xmlns="" id="{3D9AE59C-CA47-4238-A90D-52B7C1617A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B0D11142-3B7C-47D8-993F-EFF39B669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0A2F8-538E-410B-8287-1136119CE65F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795A3BCE-8552-4993-878B-E7364A00E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EB1E4C47-7940-43AF-9206-B78C98888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94D77-EB88-41A3-9412-C96A6C282BF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895080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042DC87D-DDE0-4FDF-B3F3-004076E5F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xmlns="" id="{34713C05-2AA5-4684-AD25-C3EC9350AF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75C1A22E-D04F-44C7-AD75-C62259845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0A2F8-538E-410B-8287-1136119CE65F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7155C94B-FBB8-454B-B0F5-BAAD051CA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1B6F66C6-FA3D-4991-AE95-CD9C665D3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94D77-EB88-41A3-9412-C96A6C282BF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509715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xmlns="" id="{319C36FD-F073-4EA5-ACD1-73F65EE254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xmlns="" id="{74BEFD3E-E29D-426F-9C2F-C2321D16E5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7FFC3D32-EDB3-4CED-86B2-AAA5C603D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0A2F8-538E-410B-8287-1136119CE65F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D2D562B1-628F-4145-B9D3-E11A56D33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0DC7936B-A17D-498B-AF1E-F299269BB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94D77-EB88-41A3-9412-C96A6C282BF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893633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92601C2B-1734-49AB-A885-0851DC116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F7246273-D2A1-4F34-9D3C-006BFD0DEF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21864898-5FCF-4C29-852B-75E744F47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0A2F8-538E-410B-8287-1136119CE65F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9316A086-3C5B-4577-A79C-018604A58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65AC5F77-55C3-444C-80C1-E4F8299D5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94D77-EB88-41A3-9412-C96A6C282BF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313845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814B6F73-477A-492D-91B5-3791C6C79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xmlns="" id="{94C7651D-E085-4D12-A1C3-96EACB72C5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7C660431-88C9-4917-9698-CC8611095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0A2F8-538E-410B-8287-1136119CE65F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23767CE5-781C-436A-A47D-8BBE512A3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EFE39E6B-1B51-45B2-A716-D111E412D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94D77-EB88-41A3-9412-C96A6C282BF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041041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E06204F9-4969-4C5A-8463-0684634C4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3DEC0770-4673-4295-847F-39AF7D4E35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xmlns="" id="{46CFE175-406A-4128-BCD9-FC7F873062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xmlns="" id="{9C886F9A-0DA9-45F9-8998-4F15DD6E6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0A2F8-538E-410B-8287-1136119CE65F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xmlns="" id="{E06D1AD8-6972-455F-BED1-CA9B3449D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xmlns="" id="{6A39E18C-1A08-4986-85FC-BF170A3E6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94D77-EB88-41A3-9412-C96A6C282BF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684093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C63913AB-2DB4-4D87-8DF4-8168B965E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xmlns="" id="{67338563-7170-4D31-86F8-E3FA153872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xmlns="" id="{BA427A09-BB9A-4035-BE76-C92718BB71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xmlns="" id="{D86A7EA5-6CEA-48D9-AD1B-A2C1A9707B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xmlns="" id="{A05A3F60-3F0F-4AA3-AB4E-5F2C3DCC1D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xmlns="" id="{4B5D9B53-2FFC-4904-BAB2-8DB0B23BA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0A2F8-538E-410B-8287-1136119CE65F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xmlns="" id="{8F056D18-07EE-4D9D-B472-CBE622F5A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xmlns="" id="{0CABBBF7-7CE1-4312-8504-2EACFEA5F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94D77-EB88-41A3-9412-C96A6C282BF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916109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7527F9F1-EB85-42EE-BE8E-D5C8983F5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xmlns="" id="{0820334A-598C-4B1C-84C3-AB878F4EF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0A2F8-538E-410B-8287-1136119CE65F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xmlns="" id="{0EEBF290-7E9F-47F0-B6CB-4A75F3E37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xmlns="" id="{FEBB08DD-173E-46E6-A78F-E639F188E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94D77-EB88-41A3-9412-C96A6C282BF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465941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xmlns="" id="{4734FEB0-434F-4CC7-8C46-06F4F21D9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0A2F8-538E-410B-8287-1136119CE65F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xmlns="" id="{14483F6A-26FA-4741-89FD-54ADFEFF2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xmlns="" id="{51C398B2-027A-4BBB-9F9A-EC5A3BCFC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94D77-EB88-41A3-9412-C96A6C282BF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892536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F7496F23-A179-43E2-9120-0DA56C096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2302A88C-C07A-47C6-82C5-7C654C9C3B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xmlns="" id="{378189C1-17F6-48AD-A8E5-BD53B3D1CC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xmlns="" id="{E179324A-7BC0-4683-AD14-897F4FBCA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0A2F8-538E-410B-8287-1136119CE65F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xmlns="" id="{92F1E6D2-5F4D-4066-9704-E6430D2B3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xmlns="" id="{CD464D3F-03F5-434B-9207-57C840742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94D77-EB88-41A3-9412-C96A6C282BF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772812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ABA7E305-033E-455E-9C56-EC91EF9665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xmlns="" id="{5AABCFFF-AC6E-43A1-A81A-B24BB46E06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xmlns="" id="{6CEEDBAF-35AE-4B3F-815B-36222FE939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xmlns="" id="{D4098D8E-924D-42E0-8394-87491DADD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0A2F8-538E-410B-8287-1136119CE65F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xmlns="" id="{5BE4BF32-6F44-450A-903E-DB6C746AA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xmlns="" id="{5EB3CDAA-2E70-4762-A0E4-AC8345C64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94D77-EB88-41A3-9412-C96A6C282BF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559733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25000"/>
            <a:lum/>
          </a:blip>
          <a:srcRect/>
          <a:tile tx="0" ty="0" sx="36000" sy="3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xmlns="" id="{D772023B-CD32-45CC-A5CF-CEE0C83FF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xmlns="" id="{2A0233ED-65C4-478F-B26D-A6ECBB4293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53C6494B-B416-4C92-97BA-8EE7106B00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0A2F8-538E-410B-8287-1136119CE65F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9189ECB2-EAD9-4B2E-A9B4-DDEA6067C4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86FEE118-6491-4897-88F9-4D252E331A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94D77-EB88-41A3-9412-C96A6C282BF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378692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9FAD1BE3-DD69-48ED-9553-B36C4D331E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b="1" dirty="0"/>
              <a:t>Sebők Zsigmond:</a:t>
            </a:r>
            <a:br>
              <a:rPr lang="hu-HU" b="1" dirty="0"/>
            </a:br>
            <a:r>
              <a:rPr lang="hu-HU" b="1" dirty="0"/>
              <a:t>Cicaiskola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xmlns="" id="{6697322B-7ADF-462F-A4F1-D811CB3C37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086641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xmlns="" id="{9CF6156E-C0CD-4748-A0A0-DC2B3CA53576}"/>
              </a:ext>
            </a:extLst>
          </p:cNvPr>
          <p:cNvSpPr txBox="1"/>
          <p:nvPr/>
        </p:nvSpPr>
        <p:spPr>
          <a:xfrm>
            <a:off x="1734977" y="1544898"/>
            <a:ext cx="28244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dirty="0"/>
              <a:t>kel-te-</a:t>
            </a:r>
            <a:r>
              <a:rPr lang="hu-HU" sz="4000" dirty="0" err="1"/>
              <a:t>get</a:t>
            </a:r>
            <a:r>
              <a:rPr lang="hu-HU" sz="4000" dirty="0"/>
              <a:t>-te</a:t>
            </a: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xmlns="" id="{4F1B68DA-EDF6-48F4-9084-4A19C43B470E}"/>
              </a:ext>
            </a:extLst>
          </p:cNvPr>
          <p:cNvSpPr txBox="1"/>
          <p:nvPr/>
        </p:nvSpPr>
        <p:spPr>
          <a:xfrm>
            <a:off x="1734977" y="2253230"/>
            <a:ext cx="35744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dirty="0" err="1"/>
              <a:t>macs</a:t>
            </a:r>
            <a:r>
              <a:rPr lang="hu-HU" sz="4000" dirty="0"/>
              <a:t>-</a:t>
            </a:r>
            <a:r>
              <a:rPr lang="hu-HU" sz="4000" dirty="0" err="1"/>
              <a:t>ka</a:t>
            </a:r>
            <a:r>
              <a:rPr lang="hu-HU" sz="4000" dirty="0"/>
              <a:t>-ma-ma</a:t>
            </a:r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xmlns="" id="{C2F722F9-9758-4C81-ABE4-26A1A338F370}"/>
              </a:ext>
            </a:extLst>
          </p:cNvPr>
          <p:cNvSpPr txBox="1"/>
          <p:nvPr/>
        </p:nvSpPr>
        <p:spPr>
          <a:xfrm>
            <a:off x="1734977" y="2949900"/>
            <a:ext cx="27492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dirty="0"/>
              <a:t>a-</a:t>
            </a:r>
            <a:r>
              <a:rPr lang="hu-HU" sz="4000" dirty="0" err="1"/>
              <a:t>nyács</a:t>
            </a:r>
            <a:r>
              <a:rPr lang="hu-HU" sz="4000" dirty="0"/>
              <a:t>-</a:t>
            </a:r>
            <a:r>
              <a:rPr lang="hu-HU" sz="4000" dirty="0" err="1"/>
              <a:t>kám</a:t>
            </a:r>
            <a:endParaRPr lang="hu-HU" sz="4000" dirty="0"/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xmlns="" id="{B6D8EFFC-EAA2-4638-8A30-10863B479884}"/>
              </a:ext>
            </a:extLst>
          </p:cNvPr>
          <p:cNvSpPr txBox="1"/>
          <p:nvPr/>
        </p:nvSpPr>
        <p:spPr>
          <a:xfrm>
            <a:off x="1734977" y="3609189"/>
            <a:ext cx="31994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dirty="0"/>
              <a:t>meg-mos-</a:t>
            </a:r>
            <a:r>
              <a:rPr lang="hu-HU" sz="4000" dirty="0" err="1"/>
              <a:t>dott</a:t>
            </a:r>
            <a:endParaRPr lang="hu-HU" sz="4000" dirty="0"/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xmlns="" id="{F1FEE6A1-4BD6-4569-A5A4-E0397D27A20B}"/>
              </a:ext>
            </a:extLst>
          </p:cNvPr>
          <p:cNvSpPr txBox="1"/>
          <p:nvPr/>
        </p:nvSpPr>
        <p:spPr>
          <a:xfrm>
            <a:off x="1734977" y="4315291"/>
            <a:ext cx="31994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dirty="0"/>
              <a:t>fel-öl-</a:t>
            </a:r>
            <a:r>
              <a:rPr lang="hu-HU" sz="4000" dirty="0" err="1"/>
              <a:t>tö</a:t>
            </a:r>
            <a:r>
              <a:rPr lang="hu-HU" sz="4000" dirty="0"/>
              <a:t>-</a:t>
            </a:r>
            <a:r>
              <a:rPr lang="hu-HU" sz="4000" dirty="0" err="1"/>
              <a:t>zött</a:t>
            </a:r>
            <a:endParaRPr lang="hu-HU" sz="4000" dirty="0"/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xmlns="" id="{04B168BB-4C61-4050-AAFA-5794517BDB4E}"/>
              </a:ext>
            </a:extLst>
          </p:cNvPr>
          <p:cNvSpPr txBox="1"/>
          <p:nvPr/>
        </p:nvSpPr>
        <p:spPr>
          <a:xfrm>
            <a:off x="6176484" y="1544898"/>
            <a:ext cx="44095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dirty="0" err="1"/>
              <a:t>macs</a:t>
            </a:r>
            <a:r>
              <a:rPr lang="hu-HU" sz="4000" dirty="0"/>
              <a:t>-</a:t>
            </a:r>
            <a:r>
              <a:rPr lang="hu-HU" sz="4000" dirty="0" err="1"/>
              <a:t>ka</a:t>
            </a:r>
            <a:r>
              <a:rPr lang="hu-HU" sz="4000" dirty="0"/>
              <a:t>-is-</a:t>
            </a:r>
            <a:r>
              <a:rPr lang="hu-HU" sz="4000" dirty="0" err="1"/>
              <a:t>ko</a:t>
            </a:r>
            <a:r>
              <a:rPr lang="hu-HU" sz="4000" dirty="0"/>
              <a:t>-lá-</a:t>
            </a:r>
            <a:r>
              <a:rPr lang="hu-HU" sz="4000" dirty="0" err="1"/>
              <a:t>ból</a:t>
            </a:r>
            <a:endParaRPr lang="hu-HU" sz="4000" dirty="0"/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xmlns="" id="{F6071316-3806-491C-AA1D-5767D1337633}"/>
              </a:ext>
            </a:extLst>
          </p:cNvPr>
          <p:cNvSpPr txBox="1"/>
          <p:nvPr/>
        </p:nvSpPr>
        <p:spPr>
          <a:xfrm>
            <a:off x="6176484" y="2253230"/>
            <a:ext cx="35909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dirty="0"/>
              <a:t>bá-mész-</a:t>
            </a:r>
            <a:r>
              <a:rPr lang="hu-HU" sz="4000" dirty="0" err="1"/>
              <a:t>ko</a:t>
            </a:r>
            <a:r>
              <a:rPr lang="hu-HU" sz="4000" dirty="0"/>
              <a:t>-</a:t>
            </a:r>
            <a:r>
              <a:rPr lang="hu-HU" sz="4000" dirty="0" err="1"/>
              <a:t>dott</a:t>
            </a:r>
            <a:endParaRPr lang="hu-HU" sz="4000" dirty="0"/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xmlns="" id="{D1E1CB14-D652-48D6-89F0-3A9941D5801C}"/>
              </a:ext>
            </a:extLst>
          </p:cNvPr>
          <p:cNvSpPr txBox="1"/>
          <p:nvPr/>
        </p:nvSpPr>
        <p:spPr>
          <a:xfrm>
            <a:off x="6176484" y="2914144"/>
            <a:ext cx="25873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dirty="0"/>
              <a:t>át-</a:t>
            </a:r>
            <a:r>
              <a:rPr lang="hu-HU" sz="4000" dirty="0" err="1"/>
              <a:t>ol</a:t>
            </a:r>
            <a:r>
              <a:rPr lang="hu-HU" sz="4000" dirty="0"/>
              <a:t>-vas-</a:t>
            </a:r>
            <a:r>
              <a:rPr lang="hu-HU" sz="4000" dirty="0" err="1"/>
              <a:t>ta</a:t>
            </a:r>
            <a:endParaRPr lang="hu-HU" sz="4000" dirty="0"/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xmlns="" id="{6FDB10AA-5213-4AEA-8418-5E4AC736E2DD}"/>
              </a:ext>
            </a:extLst>
          </p:cNvPr>
          <p:cNvSpPr txBox="1"/>
          <p:nvPr/>
        </p:nvSpPr>
        <p:spPr>
          <a:xfrm>
            <a:off x="6176484" y="3572967"/>
            <a:ext cx="29522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dirty="0" err="1"/>
              <a:t>ol</a:t>
            </a:r>
            <a:r>
              <a:rPr lang="hu-HU" sz="4000" dirty="0"/>
              <a:t>-vas-</a:t>
            </a:r>
            <a:r>
              <a:rPr lang="hu-HU" sz="4000" dirty="0" err="1"/>
              <a:t>mányt</a:t>
            </a:r>
            <a:endParaRPr lang="hu-HU" sz="4000" dirty="0"/>
          </a:p>
        </p:txBody>
      </p:sp>
      <p:sp>
        <p:nvSpPr>
          <p:cNvPr id="20" name="Szövegdoboz 19">
            <a:extLst>
              <a:ext uri="{FF2B5EF4-FFF2-40B4-BE49-F238E27FC236}">
                <a16:creationId xmlns:a16="http://schemas.microsoft.com/office/drawing/2014/main" xmlns="" id="{987F06F0-BD6C-40F1-B19A-080B78D79183}"/>
              </a:ext>
            </a:extLst>
          </p:cNvPr>
          <p:cNvSpPr txBox="1"/>
          <p:nvPr/>
        </p:nvSpPr>
        <p:spPr>
          <a:xfrm>
            <a:off x="6176484" y="4280853"/>
            <a:ext cx="35448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dirty="0"/>
              <a:t>ha-</a:t>
            </a:r>
            <a:r>
              <a:rPr lang="hu-HU" sz="4000" dirty="0" err="1"/>
              <a:t>za</a:t>
            </a:r>
            <a:r>
              <a:rPr lang="hu-HU" sz="4000" dirty="0"/>
              <a:t>-ér-</a:t>
            </a:r>
            <a:r>
              <a:rPr lang="hu-HU" sz="4000" dirty="0" err="1"/>
              <a:t>kez</a:t>
            </a:r>
            <a:r>
              <a:rPr lang="hu-HU" sz="4000" dirty="0"/>
              <a:t>-</a:t>
            </a:r>
            <a:r>
              <a:rPr lang="hu-HU" sz="4000" dirty="0" err="1"/>
              <a:t>zék</a:t>
            </a:r>
            <a:endParaRPr lang="hu-HU" sz="4000" dirty="0"/>
          </a:p>
        </p:txBody>
      </p:sp>
      <p:sp>
        <p:nvSpPr>
          <p:cNvPr id="22" name="Szövegdoboz 21">
            <a:extLst>
              <a:ext uri="{FF2B5EF4-FFF2-40B4-BE49-F238E27FC236}">
                <a16:creationId xmlns:a16="http://schemas.microsoft.com/office/drawing/2014/main" xmlns="" id="{50033E7A-02FA-4E0C-80C1-AA139519C276}"/>
              </a:ext>
            </a:extLst>
          </p:cNvPr>
          <p:cNvSpPr txBox="1"/>
          <p:nvPr/>
        </p:nvSpPr>
        <p:spPr>
          <a:xfrm>
            <a:off x="4331171" y="185874"/>
            <a:ext cx="31389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dirty="0"/>
              <a:t>Hosszú szavak</a:t>
            </a:r>
          </a:p>
        </p:txBody>
      </p:sp>
      <p:sp>
        <p:nvSpPr>
          <p:cNvPr id="24" name="Szövegdoboz 23">
            <a:extLst>
              <a:ext uri="{FF2B5EF4-FFF2-40B4-BE49-F238E27FC236}">
                <a16:creationId xmlns:a16="http://schemas.microsoft.com/office/drawing/2014/main" xmlns="" id="{4A2400DC-914D-4E34-9BB7-09194DACCEB6}"/>
              </a:ext>
            </a:extLst>
          </p:cNvPr>
          <p:cNvSpPr txBox="1"/>
          <p:nvPr/>
        </p:nvSpPr>
        <p:spPr>
          <a:xfrm>
            <a:off x="1732754" y="1541751"/>
            <a:ext cx="28244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dirty="0"/>
              <a:t>keltegette</a:t>
            </a:r>
          </a:p>
        </p:txBody>
      </p:sp>
      <p:sp>
        <p:nvSpPr>
          <p:cNvPr id="26" name="Szövegdoboz 25">
            <a:extLst>
              <a:ext uri="{FF2B5EF4-FFF2-40B4-BE49-F238E27FC236}">
                <a16:creationId xmlns:a16="http://schemas.microsoft.com/office/drawing/2014/main" xmlns="" id="{4D54342F-8281-40A5-8882-989A7020F9B6}"/>
              </a:ext>
            </a:extLst>
          </p:cNvPr>
          <p:cNvSpPr txBox="1"/>
          <p:nvPr/>
        </p:nvSpPr>
        <p:spPr>
          <a:xfrm>
            <a:off x="1732754" y="2257830"/>
            <a:ext cx="35744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dirty="0"/>
              <a:t>macskamama</a:t>
            </a:r>
          </a:p>
        </p:txBody>
      </p:sp>
      <p:sp>
        <p:nvSpPr>
          <p:cNvPr id="28" name="Szövegdoboz 27">
            <a:extLst>
              <a:ext uri="{FF2B5EF4-FFF2-40B4-BE49-F238E27FC236}">
                <a16:creationId xmlns:a16="http://schemas.microsoft.com/office/drawing/2014/main" xmlns="" id="{ADFE1B36-35BC-48CA-8025-AD032B61825D}"/>
              </a:ext>
            </a:extLst>
          </p:cNvPr>
          <p:cNvSpPr txBox="1"/>
          <p:nvPr/>
        </p:nvSpPr>
        <p:spPr>
          <a:xfrm>
            <a:off x="1734976" y="2949900"/>
            <a:ext cx="27492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dirty="0"/>
              <a:t>anyácskám</a:t>
            </a:r>
          </a:p>
        </p:txBody>
      </p:sp>
      <p:sp>
        <p:nvSpPr>
          <p:cNvPr id="30" name="Szövegdoboz 29">
            <a:extLst>
              <a:ext uri="{FF2B5EF4-FFF2-40B4-BE49-F238E27FC236}">
                <a16:creationId xmlns:a16="http://schemas.microsoft.com/office/drawing/2014/main" xmlns="" id="{3D13148A-2FB6-4E39-AAC2-D20934682B22}"/>
              </a:ext>
            </a:extLst>
          </p:cNvPr>
          <p:cNvSpPr txBox="1"/>
          <p:nvPr/>
        </p:nvSpPr>
        <p:spPr>
          <a:xfrm>
            <a:off x="1734977" y="3607405"/>
            <a:ext cx="31994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dirty="0"/>
              <a:t>megmosdott</a:t>
            </a:r>
          </a:p>
        </p:txBody>
      </p:sp>
      <p:sp>
        <p:nvSpPr>
          <p:cNvPr id="32" name="Szövegdoboz 31">
            <a:extLst>
              <a:ext uri="{FF2B5EF4-FFF2-40B4-BE49-F238E27FC236}">
                <a16:creationId xmlns:a16="http://schemas.microsoft.com/office/drawing/2014/main" xmlns="" id="{150186A7-093E-4B5D-AAEE-0722FB538430}"/>
              </a:ext>
            </a:extLst>
          </p:cNvPr>
          <p:cNvSpPr txBox="1"/>
          <p:nvPr/>
        </p:nvSpPr>
        <p:spPr>
          <a:xfrm>
            <a:off x="1734977" y="4323940"/>
            <a:ext cx="31994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dirty="0"/>
              <a:t>felöltözött</a:t>
            </a:r>
          </a:p>
        </p:txBody>
      </p:sp>
      <p:sp>
        <p:nvSpPr>
          <p:cNvPr id="34" name="Szövegdoboz 33">
            <a:extLst>
              <a:ext uri="{FF2B5EF4-FFF2-40B4-BE49-F238E27FC236}">
                <a16:creationId xmlns:a16="http://schemas.microsoft.com/office/drawing/2014/main" xmlns="" id="{26E433E3-18F1-4437-9311-30E4D280E538}"/>
              </a:ext>
            </a:extLst>
          </p:cNvPr>
          <p:cNvSpPr txBox="1"/>
          <p:nvPr/>
        </p:nvSpPr>
        <p:spPr>
          <a:xfrm>
            <a:off x="6176484" y="1541472"/>
            <a:ext cx="35448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dirty="0"/>
              <a:t>macskaiskolából</a:t>
            </a:r>
          </a:p>
        </p:txBody>
      </p:sp>
      <p:sp>
        <p:nvSpPr>
          <p:cNvPr id="36" name="Szövegdoboz 35">
            <a:extLst>
              <a:ext uri="{FF2B5EF4-FFF2-40B4-BE49-F238E27FC236}">
                <a16:creationId xmlns:a16="http://schemas.microsoft.com/office/drawing/2014/main" xmlns="" id="{9C2AF727-7A36-4FE5-9080-83F4A4B987DD}"/>
              </a:ext>
            </a:extLst>
          </p:cNvPr>
          <p:cNvSpPr txBox="1"/>
          <p:nvPr/>
        </p:nvSpPr>
        <p:spPr>
          <a:xfrm>
            <a:off x="6174261" y="2265478"/>
            <a:ext cx="30945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dirty="0"/>
              <a:t>bámészkodott</a:t>
            </a:r>
          </a:p>
        </p:txBody>
      </p:sp>
      <p:sp>
        <p:nvSpPr>
          <p:cNvPr id="38" name="Szövegdoboz 37">
            <a:extLst>
              <a:ext uri="{FF2B5EF4-FFF2-40B4-BE49-F238E27FC236}">
                <a16:creationId xmlns:a16="http://schemas.microsoft.com/office/drawing/2014/main" xmlns="" id="{F4817212-EDB2-48A4-ACE6-DEEE44C2D5CD}"/>
              </a:ext>
            </a:extLst>
          </p:cNvPr>
          <p:cNvSpPr txBox="1"/>
          <p:nvPr/>
        </p:nvSpPr>
        <p:spPr>
          <a:xfrm>
            <a:off x="6172038" y="2924301"/>
            <a:ext cx="2161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dirty="0"/>
              <a:t>átolvasta</a:t>
            </a:r>
          </a:p>
        </p:txBody>
      </p:sp>
      <p:sp>
        <p:nvSpPr>
          <p:cNvPr id="40" name="Szövegdoboz 39">
            <a:extLst>
              <a:ext uri="{FF2B5EF4-FFF2-40B4-BE49-F238E27FC236}">
                <a16:creationId xmlns:a16="http://schemas.microsoft.com/office/drawing/2014/main" xmlns="" id="{D08752B6-545A-40CC-9D2C-2CEF86475C11}"/>
              </a:ext>
            </a:extLst>
          </p:cNvPr>
          <p:cNvSpPr txBox="1"/>
          <p:nvPr/>
        </p:nvSpPr>
        <p:spPr>
          <a:xfrm>
            <a:off x="6172037" y="3572557"/>
            <a:ext cx="29522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dirty="0"/>
              <a:t>olvasmányt</a:t>
            </a:r>
          </a:p>
        </p:txBody>
      </p:sp>
      <p:sp>
        <p:nvSpPr>
          <p:cNvPr id="42" name="Szövegdoboz 41">
            <a:extLst>
              <a:ext uri="{FF2B5EF4-FFF2-40B4-BE49-F238E27FC236}">
                <a16:creationId xmlns:a16="http://schemas.microsoft.com/office/drawing/2014/main" xmlns="" id="{FB0B6EBA-16C2-4A4E-B71F-23DDBAB74EF5}"/>
              </a:ext>
            </a:extLst>
          </p:cNvPr>
          <p:cNvSpPr txBox="1"/>
          <p:nvPr/>
        </p:nvSpPr>
        <p:spPr>
          <a:xfrm>
            <a:off x="6172037" y="4273281"/>
            <a:ext cx="35448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dirty="0"/>
              <a:t>hazaérkezzék</a:t>
            </a:r>
          </a:p>
        </p:txBody>
      </p:sp>
    </p:spTree>
    <p:extLst>
      <p:ext uri="{BB962C8B-B14F-4D97-AF65-F5344CB8AC3E}">
        <p14:creationId xmlns:p14="http://schemas.microsoft.com/office/powerpoint/2010/main" xmlns="" val="1860420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6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6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6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86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6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6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6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6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6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6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  <p:bldP spid="6" grpId="0"/>
      <p:bldP spid="6" grpId="1"/>
      <p:bldP spid="8" grpId="0"/>
      <p:bldP spid="8" grpId="1"/>
      <p:bldP spid="10" grpId="0"/>
      <p:bldP spid="10" grpId="1"/>
      <p:bldP spid="12" grpId="0"/>
      <p:bldP spid="12" grpId="1"/>
      <p:bldP spid="14" grpId="0"/>
      <p:bldP spid="14" grpId="1"/>
      <p:bldP spid="16" grpId="0"/>
      <p:bldP spid="16" grpId="1"/>
      <p:bldP spid="18" grpId="0"/>
      <p:bldP spid="18" grpId="1"/>
      <p:bldP spid="20" grpId="0"/>
      <p:bldP spid="20" grpId="1"/>
      <p:bldP spid="24" grpId="0"/>
      <p:bldP spid="26" grpId="0"/>
      <p:bldP spid="28" grpId="0"/>
      <p:bldP spid="30" grpId="0"/>
      <p:bldP spid="32" grpId="0"/>
      <p:bldP spid="34" grpId="0"/>
      <p:bldP spid="36" grpId="0"/>
      <p:bldP spid="38" grpId="0"/>
      <p:bldP spid="40" grpId="0"/>
      <p:bldP spid="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incs elérhető leírás.">
            <a:extLst>
              <a:ext uri="{FF2B5EF4-FFF2-40B4-BE49-F238E27FC236}">
                <a16:creationId xmlns:a16="http://schemas.microsoft.com/office/drawing/2014/main" xmlns="" id="{EC5476E9-BE5C-4C29-B60C-A17DFCA442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83" t="11580" r="75026" b="50852"/>
          <a:stretch/>
        </p:blipFill>
        <p:spPr bwMode="auto">
          <a:xfrm>
            <a:off x="1497336" y="1842770"/>
            <a:ext cx="1981200" cy="1706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Nincs elérhető leírás.">
            <a:extLst>
              <a:ext uri="{FF2B5EF4-FFF2-40B4-BE49-F238E27FC236}">
                <a16:creationId xmlns:a16="http://schemas.microsoft.com/office/drawing/2014/main" xmlns="" id="{B86FB39A-627C-4017-9E45-751CB2CC9E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5096" t="12432" r="51213" b="50000"/>
          <a:stretch/>
        </p:blipFill>
        <p:spPr bwMode="auto">
          <a:xfrm>
            <a:off x="3897634" y="1842770"/>
            <a:ext cx="1981200" cy="1706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Nincs elérhető leírás.">
            <a:extLst>
              <a:ext uri="{FF2B5EF4-FFF2-40B4-BE49-F238E27FC236}">
                <a16:creationId xmlns:a16="http://schemas.microsoft.com/office/drawing/2014/main" xmlns="" id="{007EEE5A-679F-4AD8-8887-F68FB8A4255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9151" t="12432" r="27158" b="50000"/>
          <a:stretch/>
        </p:blipFill>
        <p:spPr bwMode="auto">
          <a:xfrm>
            <a:off x="6297932" y="1842770"/>
            <a:ext cx="1981200" cy="1706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Nincs elérhető leírás.">
            <a:extLst>
              <a:ext uri="{FF2B5EF4-FFF2-40B4-BE49-F238E27FC236}">
                <a16:creationId xmlns:a16="http://schemas.microsoft.com/office/drawing/2014/main" xmlns="" id="{8D9C214F-E962-48F0-A333-55766C4FE2D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4057" t="11985" r="2252" b="50447"/>
          <a:stretch/>
        </p:blipFill>
        <p:spPr bwMode="auto">
          <a:xfrm>
            <a:off x="8698230" y="1842770"/>
            <a:ext cx="1981200" cy="1706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zövegdoboz 11">
            <a:extLst>
              <a:ext uri="{FF2B5EF4-FFF2-40B4-BE49-F238E27FC236}">
                <a16:creationId xmlns:a16="http://schemas.microsoft.com/office/drawing/2014/main" xmlns="" id="{CACEB814-4D78-4771-913B-FEC9AE2A47C1}"/>
              </a:ext>
            </a:extLst>
          </p:cNvPr>
          <p:cNvSpPr txBox="1"/>
          <p:nvPr/>
        </p:nvSpPr>
        <p:spPr>
          <a:xfrm>
            <a:off x="1520199" y="1865610"/>
            <a:ext cx="5429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/>
              <a:t>4.</a:t>
            </a:r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xmlns="" id="{2E3F8588-AF07-423B-9252-8BE92A8EBE81}"/>
              </a:ext>
            </a:extLst>
          </p:cNvPr>
          <p:cNvSpPr txBox="1"/>
          <p:nvPr/>
        </p:nvSpPr>
        <p:spPr>
          <a:xfrm>
            <a:off x="3958602" y="1789390"/>
            <a:ext cx="5429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/>
              <a:t>3.</a:t>
            </a:r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xmlns="" id="{F4140F19-D33D-4428-B24E-01366B0AFA58}"/>
              </a:ext>
            </a:extLst>
          </p:cNvPr>
          <p:cNvSpPr txBox="1"/>
          <p:nvPr/>
        </p:nvSpPr>
        <p:spPr>
          <a:xfrm>
            <a:off x="6328416" y="1789390"/>
            <a:ext cx="5429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/>
              <a:t>2.</a:t>
            </a:r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xmlns="" id="{ACCC1ECF-81F2-4223-8C94-73DC631746FA}"/>
              </a:ext>
            </a:extLst>
          </p:cNvPr>
          <p:cNvSpPr txBox="1"/>
          <p:nvPr/>
        </p:nvSpPr>
        <p:spPr>
          <a:xfrm>
            <a:off x="8713472" y="1779865"/>
            <a:ext cx="5429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/>
              <a:t>1.</a:t>
            </a:r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xmlns="" id="{E72DF6EC-9660-4EA8-9B89-C49CE3508008}"/>
              </a:ext>
            </a:extLst>
          </p:cNvPr>
          <p:cNvSpPr txBox="1"/>
          <p:nvPr/>
        </p:nvSpPr>
        <p:spPr>
          <a:xfrm>
            <a:off x="3958602" y="1411466"/>
            <a:ext cx="5429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/>
              <a:t>4.</a:t>
            </a:r>
          </a:p>
        </p:txBody>
      </p:sp>
      <p:sp>
        <p:nvSpPr>
          <p:cNvPr id="20" name="Szövegdoboz 19">
            <a:extLst>
              <a:ext uri="{FF2B5EF4-FFF2-40B4-BE49-F238E27FC236}">
                <a16:creationId xmlns:a16="http://schemas.microsoft.com/office/drawing/2014/main" xmlns="" id="{FCC42DAE-D91D-4A2B-9139-AEB661686C2A}"/>
              </a:ext>
            </a:extLst>
          </p:cNvPr>
          <p:cNvSpPr txBox="1"/>
          <p:nvPr/>
        </p:nvSpPr>
        <p:spPr>
          <a:xfrm>
            <a:off x="1535441" y="1421740"/>
            <a:ext cx="5429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/>
              <a:t>3.</a:t>
            </a:r>
          </a:p>
        </p:txBody>
      </p:sp>
    </p:spTree>
    <p:extLst>
      <p:ext uri="{BB962C8B-B14F-4D97-AF65-F5344CB8AC3E}">
        <p14:creationId xmlns:p14="http://schemas.microsoft.com/office/powerpoint/2010/main" xmlns="" val="851560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6" grpId="0"/>
      <p:bldP spid="18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incs elérhető leírás.">
            <a:extLst>
              <a:ext uri="{FF2B5EF4-FFF2-40B4-BE49-F238E27FC236}">
                <a16:creationId xmlns:a16="http://schemas.microsoft.com/office/drawing/2014/main" xmlns="" id="{2BBA7CD9-3CC5-4BFA-B163-BABB94A8847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838" t="61111" r="2251"/>
          <a:stretch/>
        </p:blipFill>
        <p:spPr bwMode="auto">
          <a:xfrm>
            <a:off x="1369887" y="2206374"/>
            <a:ext cx="9648714" cy="2242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églalap 8">
            <a:extLst>
              <a:ext uri="{FF2B5EF4-FFF2-40B4-BE49-F238E27FC236}">
                <a16:creationId xmlns:a16="http://schemas.microsoft.com/office/drawing/2014/main" xmlns="" id="{5C03BD84-1254-45B2-AA27-F88EA817E17A}"/>
              </a:ext>
            </a:extLst>
          </p:cNvPr>
          <p:cNvSpPr/>
          <p:nvPr/>
        </p:nvSpPr>
        <p:spPr>
          <a:xfrm>
            <a:off x="1530847" y="2445248"/>
            <a:ext cx="1797979" cy="832207"/>
          </a:xfrm>
          <a:prstGeom prst="rect">
            <a:avLst/>
          </a:prstGeom>
          <a:solidFill>
            <a:srgbClr val="92D05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Téglalap 1">
            <a:extLst>
              <a:ext uri="{FF2B5EF4-FFF2-40B4-BE49-F238E27FC236}">
                <a16:creationId xmlns:a16="http://schemas.microsoft.com/office/drawing/2014/main" xmlns="" id="{5912DFEE-31E3-4CE8-B0EB-134A3F1E3CE6}"/>
              </a:ext>
            </a:extLst>
          </p:cNvPr>
          <p:cNvSpPr/>
          <p:nvPr/>
        </p:nvSpPr>
        <p:spPr>
          <a:xfrm>
            <a:off x="1823659" y="2609169"/>
            <a:ext cx="1166121" cy="4091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40" name="Szövegdoboz 39">
            <a:extLst>
              <a:ext uri="{FF2B5EF4-FFF2-40B4-BE49-F238E27FC236}">
                <a16:creationId xmlns:a16="http://schemas.microsoft.com/office/drawing/2014/main" xmlns="" id="{9993916D-00A1-4E45-BA3F-BAA8C73E0BCD}"/>
              </a:ext>
            </a:extLst>
          </p:cNvPr>
          <p:cNvSpPr txBox="1"/>
          <p:nvPr/>
        </p:nvSpPr>
        <p:spPr>
          <a:xfrm>
            <a:off x="3920426" y="2290410"/>
            <a:ext cx="817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>
                <a:solidFill>
                  <a:srgbClr val="FF0000"/>
                </a:solidFill>
              </a:rPr>
              <a:t>nem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49" name="Téglalap 48">
            <a:extLst>
              <a:ext uri="{FF2B5EF4-FFF2-40B4-BE49-F238E27FC236}">
                <a16:creationId xmlns:a16="http://schemas.microsoft.com/office/drawing/2014/main" xmlns="" id="{D8DABC56-1D5F-444B-842C-A2A614C87DC5}"/>
              </a:ext>
            </a:extLst>
          </p:cNvPr>
          <p:cNvSpPr/>
          <p:nvPr/>
        </p:nvSpPr>
        <p:spPr>
          <a:xfrm>
            <a:off x="1530847" y="3381362"/>
            <a:ext cx="1797979" cy="832207"/>
          </a:xfrm>
          <a:prstGeom prst="rect">
            <a:avLst/>
          </a:prstGeom>
          <a:solidFill>
            <a:srgbClr val="92D05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0" name="Téglalap 49">
            <a:extLst>
              <a:ext uri="{FF2B5EF4-FFF2-40B4-BE49-F238E27FC236}">
                <a16:creationId xmlns:a16="http://schemas.microsoft.com/office/drawing/2014/main" xmlns="" id="{716B6441-BDEE-437E-9432-8FCF353F6C61}"/>
              </a:ext>
            </a:extLst>
          </p:cNvPr>
          <p:cNvSpPr/>
          <p:nvPr/>
        </p:nvSpPr>
        <p:spPr>
          <a:xfrm>
            <a:off x="1823659" y="3545283"/>
            <a:ext cx="1166121" cy="4091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51" name="Téglalap 50">
            <a:extLst>
              <a:ext uri="{FF2B5EF4-FFF2-40B4-BE49-F238E27FC236}">
                <a16:creationId xmlns:a16="http://schemas.microsoft.com/office/drawing/2014/main" xmlns="" id="{9E89D0E7-44DC-4CA7-8873-9D1E315983FC}"/>
              </a:ext>
            </a:extLst>
          </p:cNvPr>
          <p:cNvSpPr/>
          <p:nvPr/>
        </p:nvSpPr>
        <p:spPr>
          <a:xfrm>
            <a:off x="5241196" y="2428437"/>
            <a:ext cx="1797979" cy="832207"/>
          </a:xfrm>
          <a:prstGeom prst="rect">
            <a:avLst/>
          </a:prstGeom>
          <a:solidFill>
            <a:srgbClr val="92D05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2" name="Téglalap 51">
            <a:extLst>
              <a:ext uri="{FF2B5EF4-FFF2-40B4-BE49-F238E27FC236}">
                <a16:creationId xmlns:a16="http://schemas.microsoft.com/office/drawing/2014/main" xmlns="" id="{6BAA51E7-667D-4E53-926B-7D440C85C78A}"/>
              </a:ext>
            </a:extLst>
          </p:cNvPr>
          <p:cNvSpPr/>
          <p:nvPr/>
        </p:nvSpPr>
        <p:spPr>
          <a:xfrm>
            <a:off x="5534008" y="2592358"/>
            <a:ext cx="1166121" cy="4091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53" name="Téglalap 52">
            <a:extLst>
              <a:ext uri="{FF2B5EF4-FFF2-40B4-BE49-F238E27FC236}">
                <a16:creationId xmlns:a16="http://schemas.microsoft.com/office/drawing/2014/main" xmlns="" id="{71C03F63-9791-4549-8B32-F13CB312D8E2}"/>
              </a:ext>
            </a:extLst>
          </p:cNvPr>
          <p:cNvSpPr/>
          <p:nvPr/>
        </p:nvSpPr>
        <p:spPr>
          <a:xfrm>
            <a:off x="9024134" y="2428437"/>
            <a:ext cx="1797979" cy="832207"/>
          </a:xfrm>
          <a:prstGeom prst="rect">
            <a:avLst/>
          </a:prstGeom>
          <a:solidFill>
            <a:srgbClr val="92D05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4" name="Téglalap 53">
            <a:extLst>
              <a:ext uri="{FF2B5EF4-FFF2-40B4-BE49-F238E27FC236}">
                <a16:creationId xmlns:a16="http://schemas.microsoft.com/office/drawing/2014/main" xmlns="" id="{137C4665-AF5C-4E15-9B6C-93AED7CADB01}"/>
              </a:ext>
            </a:extLst>
          </p:cNvPr>
          <p:cNvSpPr/>
          <p:nvPr/>
        </p:nvSpPr>
        <p:spPr>
          <a:xfrm>
            <a:off x="9316946" y="2592358"/>
            <a:ext cx="1166121" cy="4091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55" name="Téglalap 54">
            <a:extLst>
              <a:ext uri="{FF2B5EF4-FFF2-40B4-BE49-F238E27FC236}">
                <a16:creationId xmlns:a16="http://schemas.microsoft.com/office/drawing/2014/main" xmlns="" id="{0B9ABB28-D177-4CE0-8E46-ADCCBF18031F}"/>
              </a:ext>
            </a:extLst>
          </p:cNvPr>
          <p:cNvSpPr/>
          <p:nvPr/>
        </p:nvSpPr>
        <p:spPr>
          <a:xfrm>
            <a:off x="7138824" y="3360814"/>
            <a:ext cx="1797979" cy="832207"/>
          </a:xfrm>
          <a:prstGeom prst="rect">
            <a:avLst/>
          </a:prstGeom>
          <a:solidFill>
            <a:srgbClr val="92D05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6" name="Téglalap 55">
            <a:extLst>
              <a:ext uri="{FF2B5EF4-FFF2-40B4-BE49-F238E27FC236}">
                <a16:creationId xmlns:a16="http://schemas.microsoft.com/office/drawing/2014/main" xmlns="" id="{F9F9F3CB-077F-463D-A013-866433D4B84A}"/>
              </a:ext>
            </a:extLst>
          </p:cNvPr>
          <p:cNvSpPr/>
          <p:nvPr/>
        </p:nvSpPr>
        <p:spPr>
          <a:xfrm>
            <a:off x="7431636" y="3524735"/>
            <a:ext cx="1166121" cy="4091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57" name="Téglalap 56">
            <a:extLst>
              <a:ext uri="{FF2B5EF4-FFF2-40B4-BE49-F238E27FC236}">
                <a16:creationId xmlns:a16="http://schemas.microsoft.com/office/drawing/2014/main" xmlns="" id="{B770FF8E-7FC2-40DC-A31A-9758D5430BE4}"/>
              </a:ext>
            </a:extLst>
          </p:cNvPr>
          <p:cNvSpPr/>
          <p:nvPr/>
        </p:nvSpPr>
        <p:spPr>
          <a:xfrm>
            <a:off x="9024134" y="3381362"/>
            <a:ext cx="1797979" cy="832207"/>
          </a:xfrm>
          <a:prstGeom prst="rect">
            <a:avLst/>
          </a:prstGeom>
          <a:solidFill>
            <a:srgbClr val="92D05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8" name="Téglalap 57">
            <a:extLst>
              <a:ext uri="{FF2B5EF4-FFF2-40B4-BE49-F238E27FC236}">
                <a16:creationId xmlns:a16="http://schemas.microsoft.com/office/drawing/2014/main" xmlns="" id="{A5925592-AE7B-4C24-B856-179A7E4B01E8}"/>
              </a:ext>
            </a:extLst>
          </p:cNvPr>
          <p:cNvSpPr/>
          <p:nvPr/>
        </p:nvSpPr>
        <p:spPr>
          <a:xfrm>
            <a:off x="9316946" y="3545283"/>
            <a:ext cx="1166121" cy="4091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48" name="Téglalap 47">
            <a:extLst>
              <a:ext uri="{FF2B5EF4-FFF2-40B4-BE49-F238E27FC236}">
                <a16:creationId xmlns:a16="http://schemas.microsoft.com/office/drawing/2014/main" xmlns="" id="{A09406DE-5128-4EA1-A730-670A06EE3D48}"/>
              </a:ext>
            </a:extLst>
          </p:cNvPr>
          <p:cNvSpPr/>
          <p:nvPr/>
        </p:nvSpPr>
        <p:spPr>
          <a:xfrm>
            <a:off x="3686204" y="2629717"/>
            <a:ext cx="1166121" cy="4091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61" name="Szövegdoboz 60">
            <a:extLst>
              <a:ext uri="{FF2B5EF4-FFF2-40B4-BE49-F238E27FC236}">
                <a16:creationId xmlns:a16="http://schemas.microsoft.com/office/drawing/2014/main" xmlns="" id="{5C5B25AE-2941-4B9B-A55E-D430ED7BF628}"/>
              </a:ext>
            </a:extLst>
          </p:cNvPr>
          <p:cNvSpPr txBox="1"/>
          <p:nvPr/>
        </p:nvSpPr>
        <p:spPr>
          <a:xfrm>
            <a:off x="3905517" y="3260644"/>
            <a:ext cx="817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>
                <a:solidFill>
                  <a:srgbClr val="FF0000"/>
                </a:solidFill>
              </a:rPr>
              <a:t>nem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62" name="Téglalap 61">
            <a:extLst>
              <a:ext uri="{FF2B5EF4-FFF2-40B4-BE49-F238E27FC236}">
                <a16:creationId xmlns:a16="http://schemas.microsoft.com/office/drawing/2014/main" xmlns="" id="{A6F4E902-4243-4C1E-A7C5-E1B8C0AE6FA1}"/>
              </a:ext>
            </a:extLst>
          </p:cNvPr>
          <p:cNvSpPr/>
          <p:nvPr/>
        </p:nvSpPr>
        <p:spPr>
          <a:xfrm>
            <a:off x="3671295" y="3599951"/>
            <a:ext cx="1166121" cy="4091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63" name="Szövegdoboz 62">
            <a:extLst>
              <a:ext uri="{FF2B5EF4-FFF2-40B4-BE49-F238E27FC236}">
                <a16:creationId xmlns:a16="http://schemas.microsoft.com/office/drawing/2014/main" xmlns="" id="{67AAF634-9377-4A12-B21D-CD89F5D4E708}"/>
              </a:ext>
            </a:extLst>
          </p:cNvPr>
          <p:cNvSpPr txBox="1"/>
          <p:nvPr/>
        </p:nvSpPr>
        <p:spPr>
          <a:xfrm>
            <a:off x="7595314" y="2353221"/>
            <a:ext cx="817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>
                <a:solidFill>
                  <a:srgbClr val="FF0000"/>
                </a:solidFill>
              </a:rPr>
              <a:t>nem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64" name="Téglalap 63">
            <a:extLst>
              <a:ext uri="{FF2B5EF4-FFF2-40B4-BE49-F238E27FC236}">
                <a16:creationId xmlns:a16="http://schemas.microsoft.com/office/drawing/2014/main" xmlns="" id="{0A9BC4E4-3F2F-49EE-A54F-AF93F0B5A1B3}"/>
              </a:ext>
            </a:extLst>
          </p:cNvPr>
          <p:cNvSpPr/>
          <p:nvPr/>
        </p:nvSpPr>
        <p:spPr>
          <a:xfrm>
            <a:off x="7361092" y="2692528"/>
            <a:ext cx="1166121" cy="4091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65" name="Szövegdoboz 64">
            <a:extLst>
              <a:ext uri="{FF2B5EF4-FFF2-40B4-BE49-F238E27FC236}">
                <a16:creationId xmlns:a16="http://schemas.microsoft.com/office/drawing/2014/main" xmlns="" id="{3209CFE2-952F-4D93-BF82-902A0ACD65B5}"/>
              </a:ext>
            </a:extLst>
          </p:cNvPr>
          <p:cNvSpPr txBox="1"/>
          <p:nvPr/>
        </p:nvSpPr>
        <p:spPr>
          <a:xfrm>
            <a:off x="5747161" y="3260644"/>
            <a:ext cx="817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>
                <a:solidFill>
                  <a:srgbClr val="FF0000"/>
                </a:solidFill>
              </a:rPr>
              <a:t>nem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66" name="Téglalap 65">
            <a:extLst>
              <a:ext uri="{FF2B5EF4-FFF2-40B4-BE49-F238E27FC236}">
                <a16:creationId xmlns:a16="http://schemas.microsoft.com/office/drawing/2014/main" xmlns="" id="{59B46EA9-8E6E-49D1-94EC-4C0684573EC5}"/>
              </a:ext>
            </a:extLst>
          </p:cNvPr>
          <p:cNvSpPr/>
          <p:nvPr/>
        </p:nvSpPr>
        <p:spPr>
          <a:xfrm>
            <a:off x="5512939" y="3599951"/>
            <a:ext cx="1166121" cy="4091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675193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</p:childTnLst>
        </p:cTn>
      </p:par>
    </p:tnLst>
    <p:bldLst>
      <p:bldP spid="9" grpId="0" animBg="1"/>
      <p:bldP spid="40" grpId="0"/>
      <p:bldP spid="49" grpId="0" animBg="1"/>
      <p:bldP spid="51" grpId="0" animBg="1"/>
      <p:bldP spid="53" grpId="0" animBg="1"/>
      <p:bldP spid="55" grpId="0" animBg="1"/>
      <p:bldP spid="57" grpId="0" animBg="1"/>
      <p:bldP spid="61" grpId="0"/>
      <p:bldP spid="63" grpId="0"/>
      <p:bldP spid="65" grpId="0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TM03090430[[fn=Sávos]]</Template>
  <TotalTime>135</TotalTime>
  <Words>55</Words>
  <Application>Microsoft Office PowerPoint</Application>
  <PresentationFormat>Egyéni</PresentationFormat>
  <Paragraphs>36</Paragraphs>
  <Slides>4</Slides>
  <Notes>2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5" baseType="lpstr">
      <vt:lpstr>Office-téma</vt:lpstr>
      <vt:lpstr>Sebők Zsigmond: Cicaiskola</vt:lpstr>
      <vt:lpstr>2. dia</vt:lpstr>
      <vt:lpstr>3. dia</vt:lpstr>
      <vt:lpstr>4.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Sebők Zsigmond: Cicaiskola</dc:title>
  <dc:creator>Erdei-NagyErzsi@sulid.hu</dc:creator>
  <cp:lastModifiedBy>user</cp:lastModifiedBy>
  <cp:revision>15</cp:revision>
  <dcterms:created xsi:type="dcterms:W3CDTF">2020-09-10T11:59:24Z</dcterms:created>
  <dcterms:modified xsi:type="dcterms:W3CDTF">2022-08-22T22:10:26Z</dcterms:modified>
</cp:coreProperties>
</file>