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FA777A-83A9-4839-8EB8-5B73E508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5C72460-562C-4777-ADA2-636DF96EB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2A10577-81A3-47BF-AC46-2426BBC7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832E974-81E9-4ECF-80AD-D7211FDD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1A67028-8EE0-4CBC-AACD-EF62911E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477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A27468-232D-48BF-A67D-E05E34F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4CE3D46-32A2-491E-8038-C43A3F635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AA3919A-C3D0-4835-8105-E1418BA1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D2EF1B5-790E-499E-8716-9741B7C4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D973F9C-47E0-4745-BA7A-A7047092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1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336A324-938C-4D98-B77C-F003DA575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EE6806F-FF34-4B7F-AE27-E4CE63CE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F6880F1-B9E0-4602-BB29-4BB0B924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841E497-1801-4CCD-BD59-F4BBE368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D3B6E39-0E2A-4E49-B67C-6F9C4ED3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072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D00BAC-4DD7-4EB7-82AA-9F1734C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C536F6-350F-47DF-9EF3-A11AE2DB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6ECDAE-936A-4D7C-9E01-1B74B79E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E02010D-A60B-4BE7-99E8-E1C47D60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413032C-6269-4FB6-8F1C-FB7B5361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44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CC40EC-A1E5-49DC-B0A2-8B4D390A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40F8245-DEA6-414F-959A-95E64937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1E49762-31DE-4B53-B04C-EFCB9522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AB277C5-BFF7-448B-AC27-AEC02497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E064799-158B-4251-9ED7-7131C5A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1200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6B89DA-46FF-40BE-8BFF-91A12574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B8F8130-E601-4FC6-8F8E-4F4976893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AE06DB4-D5B4-464A-AC40-F17D6CFB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4279F74-02D0-4714-8CDA-D7C32804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D62081C-825E-44BC-9960-ED4B262C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A725D3A-BF99-48FC-A551-2BEC1E13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2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FF43E9-9E97-494B-AF52-7334495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6736D9B-9960-4FEA-8AB2-FFD6954B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80A186D-44D2-4C7D-AB62-0F7DDCD5F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25F6AFC3-2DC1-464D-9EDE-748CE390E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E9A1262A-DF8E-48E2-8F9B-BD652AF6E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979C0733-6C0D-4C0E-845A-7713F2F8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DB232D81-E74C-4A76-BA0B-FA6655C6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270A708-DD8C-4EC4-B0F9-65B2137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427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338A3F6-5CFA-4BC5-AB5E-4CBC648F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A051CDE8-1A87-4A8A-9195-CD8F968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198895F-5D81-4EB1-A463-415D5AB6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25253C2-A4BF-4778-BDDD-1928AEA3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65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693F70B-71D6-4615-B385-4236F36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459973AF-FA8C-46AE-811A-A0BFA845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F430534-B052-418F-9FD6-24940E8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50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207D5A3-A66B-4C4B-87CE-7BC7D042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D67D8A8-8D16-462C-A1F4-D5CCC69B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7887E6D-69E1-4B78-BD1F-ABE7F7D2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CB6280E-459D-4CA9-840D-D24E1503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E72E877-E61B-4251-A2C1-7A8E5B45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FE60CF2-4353-4E76-AB8F-70296861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541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E3FE7E2-E268-46F0-8076-60523AB5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63BF3985-89F3-44DF-A7FD-6A899FE7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E80D1DD-4BA8-4417-8CC2-4F3145F3A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DE6A3DE-F365-4F62-B7ED-26D27BD3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D12D21E-DC0F-46F8-984B-D90CA1C3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3B90E7E-C32D-47FD-9C70-59EC0A82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1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45C14D08-1DE2-4128-9FC4-4ED2CE0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939BFBB-477F-4B60-9B09-433D5F482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354A473-55CF-48EE-BCFD-30CF6EE90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20EF-88C5-414B-8B2A-A3D003740D7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F6E1BF3-F122-47D2-8C21-F3227256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430F7EB-CA3B-498E-8694-41E9AD9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220D-4859-4E51-ACCA-952D6915197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347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35388f5df0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avideo.hu/video/Turbo_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necke GIFs | Tenor">
            <a:extLst>
              <a:ext uri="{FF2B5EF4-FFF2-40B4-BE49-F238E27FC236}">
                <a16:creationId xmlns:a16="http://schemas.microsoft.com/office/drawing/2014/main" xmlns="" id="{87988BE2-3498-4940-B5EC-0DF8F0806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5221" y="3620047"/>
            <a:ext cx="3935329" cy="304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5B13B6D6-6082-4B18-9602-650ABA5C4A43}"/>
              </a:ext>
            </a:extLst>
          </p:cNvPr>
          <p:cNvSpPr/>
          <p:nvPr/>
        </p:nvSpPr>
        <p:spPr>
          <a:xfrm>
            <a:off x="497307" y="421797"/>
            <a:ext cx="9849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i="0" dirty="0">
                <a:solidFill>
                  <a:srgbClr val="DC7900"/>
                </a:solidFill>
                <a:effectLst/>
                <a:latin typeface="Comic Sans MS" panose="030F0702030302020204" pitchFamily="66" charset="0"/>
              </a:rPr>
              <a:t>Csiga a cseresznyefán</a:t>
            </a:r>
          </a:p>
          <a:p>
            <a:pPr algn="ctr"/>
            <a:endParaRPr lang="hu-HU" sz="4000" b="1" i="0" dirty="0">
              <a:solidFill>
                <a:srgbClr val="DC7900"/>
              </a:solidFill>
              <a:effectLst/>
              <a:latin typeface="Comic Sans MS" panose="030F0702030302020204" pitchFamily="66" charset="0"/>
            </a:endParaRPr>
          </a:p>
          <a:p>
            <a: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 csiga mászni kezd a cseresznyefán. Az ott ülő madarak csodálkozva kérdik tőle:</a:t>
            </a:r>
            <a:b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Mit akarsz te télen a cseresznyefán?</a:t>
            </a:r>
            <a:b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No, vajon? Cseresznyét akarok enni!</a:t>
            </a:r>
            <a:b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De hát tél van, még nincs is rajta cseresznye!</a:t>
            </a:r>
            <a:b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hu-HU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Mire felérek, éppen érett lesz.</a:t>
            </a:r>
          </a:p>
        </p:txBody>
      </p:sp>
    </p:spTree>
    <p:extLst>
      <p:ext uri="{BB962C8B-B14F-4D97-AF65-F5344CB8AC3E}">
        <p14:creationId xmlns:p14="http://schemas.microsoft.com/office/powerpoint/2010/main" xmlns="" val="18225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9C28330-1D8A-4B9D-99F2-9C08247BBE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271264" y="859340"/>
            <a:ext cx="5598694" cy="5139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 nyugdíjasklubban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CSIGAgyűjtő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versenyt rendeznek. A verseny végén nézik, ki hány csigát tudott összegyűjteni. Pista bácsi 30-at, Kati néni 24-et, csak Lóri bácsinak üres a zsákja. Kérdezik is tőle: hogyhogy nem sikerült egyet sem begyűjteni? - Az úgy volt, hogy megláttam a csigát, odaszaladtam, de mire lehajoltam, a csiga huss ... elszaladt! 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B95A271-7A25-47C0-A764-E7162D127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l="5864" r="7238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44768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6E3DC6-0BBF-4DFB-912C-60327429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674" y="561474"/>
            <a:ext cx="824564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Miért nem szalad a csiga ?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???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Hogy ne lobogjon a szeme.</a:t>
            </a:r>
            <a:r>
              <a:rPr kumimoji="0" lang="hu-HU" altLang="hu-H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endParaRPr kumimoji="0" lang="hu-HU" altLang="hu-HU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3" name="Picture 5" descr="Kép és animált gif a Csigák ~ Gifmania">
            <a:extLst>
              <a:ext uri="{FF2B5EF4-FFF2-40B4-BE49-F238E27FC236}">
                <a16:creationId xmlns:a16="http://schemas.microsoft.com/office/drawing/2014/main" xmlns="" id="{B2B34422-FAAE-4CD1-A80F-6CAF7B581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09" y="2374231"/>
            <a:ext cx="6601828" cy="46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73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nyomtató látható&#10;&#10;Automatikusan generált leírás">
            <a:extLst>
              <a:ext uri="{FF2B5EF4-FFF2-40B4-BE49-F238E27FC236}">
                <a16:creationId xmlns:a16="http://schemas.microsoft.com/office/drawing/2014/main" xmlns="" id="{8F9B786F-BE7A-48A2-BC38-A1AD74C0D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940" y="322624"/>
            <a:ext cx="9904119" cy="5571067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9AA0432D-3D90-441B-A23D-9FE243F9B508}"/>
              </a:ext>
            </a:extLst>
          </p:cNvPr>
          <p:cNvSpPr/>
          <p:nvPr/>
        </p:nvSpPr>
        <p:spPr>
          <a:xfrm>
            <a:off x="4935718" y="6091792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https://www.jigsawplanet.com/?rc=play&amp;pid=135388f5df0c</a:t>
            </a:r>
            <a:r>
              <a:rPr lang="hu-HU" dirty="0"/>
              <a:t>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9D65FF7-02FA-4BE1-9C6E-F01B71DBFF4E}"/>
              </a:ext>
            </a:extLst>
          </p:cNvPr>
          <p:cNvSpPr txBox="1"/>
          <p:nvPr/>
        </p:nvSpPr>
        <p:spPr>
          <a:xfrm>
            <a:off x="295422" y="5999459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Comic Sans MS" panose="030F0702030302020204" pitchFamily="66" charset="0"/>
              </a:rPr>
              <a:t>Itt tudod kirakni a képet</a:t>
            </a:r>
            <a:r>
              <a:rPr lang="hu-H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60601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4D51D5B-7357-4DF2-BCBA-61E7B00F5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399"/>
          <a:stretch/>
        </p:blipFill>
        <p:spPr>
          <a:xfrm>
            <a:off x="8347801" y="2021305"/>
            <a:ext cx="3844199" cy="246079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6F1DE7D2-379E-4B2C-9475-BFCBE269E7E0}"/>
              </a:ext>
            </a:extLst>
          </p:cNvPr>
          <p:cNvSpPr/>
          <p:nvPr/>
        </p:nvSpPr>
        <p:spPr>
          <a:xfrm>
            <a:off x="529390" y="366462"/>
            <a:ext cx="8133348" cy="612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i="0" dirty="0">
                <a:effectLst/>
                <a:latin typeface="Comic Sans MS" panose="030F0702030302020204" pitchFamily="66" charset="0"/>
              </a:rPr>
              <a:t>Ő itt </a:t>
            </a:r>
            <a:r>
              <a:rPr lang="hu-HU" sz="2400" b="1" i="0" dirty="0">
                <a:effectLst/>
                <a:latin typeface="Comic Sans MS" panose="030F0702030302020204" pitchFamily="66" charset="0"/>
              </a:rPr>
              <a:t>Turbó</a:t>
            </a:r>
            <a:r>
              <a:rPr lang="hu-HU" sz="2400" b="0" i="0" dirty="0">
                <a:effectLst/>
                <a:latin typeface="Comic Sans MS" panose="030F0702030302020204" pitchFamily="66" charset="0"/>
              </a:rPr>
              <a:t> egy kiscsiga, aki meglepő módon rajong a gyorsaságért, és a sebesség megszállottja. Társai egyáltalán nem értik őt meg, sokszor ki is közösítik e miatt, de Turbó az a csiga, ki hisz abban, hogy minden álma egy napon valóra válhat! Egy baleset után még nagyobb elszántsággal küzd azért, hogy egy napon a versenypályára jusson, és elhatározza, hogy indul, az Indianapolis 500-on. Eleinte teljesen reménytelennek tűnik, azonban kis időn belül hatalmas fordulat következik be, melyről még Turbó álmodni sem mert. </a:t>
            </a:r>
          </a:p>
          <a:p>
            <a:pPr algn="just">
              <a:lnSpc>
                <a:spcPct val="150000"/>
              </a:lnSpc>
            </a:pPr>
            <a:r>
              <a:rPr lang="hu-HU" sz="2400" b="0" i="0" dirty="0">
                <a:effectLst/>
                <a:latin typeface="Comic Sans MS" panose="030F0702030302020204" pitchFamily="66" charset="0"/>
              </a:rPr>
              <a:t>A mesét itt nézheted meg: </a:t>
            </a:r>
            <a:endParaRPr lang="hu-HU" sz="2400" dirty="0">
              <a:latin typeface="Comic Sans MS" panose="030F0702030302020204" pitchFamily="66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2FC1DD71-A73F-4B25-A8C4-A440C7FA6058}"/>
              </a:ext>
            </a:extLst>
          </p:cNvPr>
          <p:cNvSpPr/>
          <p:nvPr/>
        </p:nvSpPr>
        <p:spPr>
          <a:xfrm>
            <a:off x="4596064" y="6002721"/>
            <a:ext cx="360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https://indavideo.hu/video/Turbo_3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0441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113</Words>
  <Application>Microsoft Office PowerPoint</Application>
  <PresentationFormat>Egyéni</PresentationFormat>
  <Paragraphs>12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1. dia</vt:lpstr>
      <vt:lpstr>A nyugdíjasklubban CSIGAgyűjtő versenyt rendeznek. A verseny végén nézik, ki hány csigát tudott összegyűjteni. Pista bácsi 30-at, Kati néni 24-et, csak Lóri bácsinak üres a zsákja. Kérdezik is tőle: hogyhogy nem sikerült egyet sem begyűjteni? - Az úgy volt, hogy megláttam a csigát, odaszaladtam, de mire lehajoltam, a csiga huss ... elszaladt! 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Zsuzsi</dc:creator>
  <cp:lastModifiedBy>user</cp:lastModifiedBy>
  <cp:revision>4</cp:revision>
  <dcterms:created xsi:type="dcterms:W3CDTF">2020-04-23T18:43:28Z</dcterms:created>
  <dcterms:modified xsi:type="dcterms:W3CDTF">2022-08-22T22:46:07Z</dcterms:modified>
</cp:coreProperties>
</file>