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sldIdLst>
    <p:sldId id="269" r:id="rId8"/>
    <p:sldId id="256" r:id="rId9"/>
    <p:sldId id="259" r:id="rId10"/>
    <p:sldId id="261" r:id="rId11"/>
    <p:sldId id="263" r:id="rId12"/>
    <p:sldId id="264" r:id="rId13"/>
    <p:sldId id="265" r:id="rId14"/>
    <p:sldId id="291" r:id="rId15"/>
    <p:sldId id="266" r:id="rId16"/>
    <p:sldId id="287" r:id="rId17"/>
    <p:sldId id="267" r:id="rId18"/>
    <p:sldId id="268" r:id="rId19"/>
    <p:sldId id="289" r:id="rId20"/>
    <p:sldId id="283" r:id="rId21"/>
  </p:sldIdLst>
  <p:sldSz cx="12192000" cy="6858000"/>
  <p:notesSz cx="6858000" cy="9144000"/>
  <p:embeddedFontLst>
    <p:embeddedFont>
      <p:font typeface="Gill Sans MT" pitchFamily="34" charset="-18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Book Antiqua" pitchFamily="18" charset="0"/>
      <p:regular r:id="rId31"/>
      <p:bold r:id="rId32"/>
      <p:italic r:id="rId33"/>
      <p:boldItalic r:id="rId3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7F31"/>
    <a:srgbClr val="FEF9DA"/>
    <a:srgbClr val="B9C957"/>
    <a:srgbClr val="F67408"/>
    <a:srgbClr val="FEFADA"/>
    <a:srgbClr val="FEF6DA"/>
    <a:srgbClr val="AB3358"/>
    <a:srgbClr val="CFCB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1" autoAdjust="0"/>
  </p:normalViewPr>
  <p:slideViewPr>
    <p:cSldViewPr>
      <p:cViewPr varScale="1">
        <p:scale>
          <a:sx n="106" d="100"/>
          <a:sy n="106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C11D-2E17-40A5-91B0-3FE3613DF53B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18E7-5DEE-4FEB-A6FF-6C0EC3E40D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116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Háttér: </a:t>
            </a:r>
            <a:r>
              <a:rPr lang="hu-HU" dirty="0" err="1"/>
              <a:t>Gracza</a:t>
            </a:r>
            <a:r>
              <a:rPr lang="hu-HU" dirty="0"/>
              <a:t> Zsuzsi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18E7-5DEE-4FEB-A6FF-6C0EC3E40DC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437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18E7-5DEE-4FEB-A6FF-6C0EC3E40DC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278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18E7-5DEE-4FEB-A6FF-6C0EC3E40DC3}" type="slidenum">
              <a:rPr lang="hu-HU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8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18E7-5DEE-4FEB-A6FF-6C0EC3E40DC3}" type="slidenum">
              <a:rPr lang="hu-HU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8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18E7-5DEE-4FEB-A6FF-6C0EC3E40DC3}" type="slidenum">
              <a:rPr lang="hu-HU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8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DEDEDE"/>
                </a:solidFill>
              </a:rPr>
              <a:pPr/>
              <a:t>2021.09.20.</a:t>
            </a:fld>
            <a:endParaRPr lang="hu-HU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DEDEDE"/>
                </a:solidFill>
              </a:rPr>
              <a:pPr/>
              <a:t>‹#›</a:t>
            </a:fld>
            <a:endParaRPr lang="hu-HU">
              <a:solidFill>
                <a:srgbClr val="DEDE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DEDE">
                        <a:alpha val="60000"/>
                      </a:srgbClr>
                    </a:solidFill>
                  </a:ln>
                  <a:solidFill>
                    <a:srgbClr val="DEDEDE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81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8333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3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55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90131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7968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54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2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1785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17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DEDEDE"/>
                </a:solidFill>
              </a:rPr>
              <a:pPr/>
              <a:t>2021.09.20.</a:t>
            </a:fld>
            <a:endParaRPr lang="hu-HU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DEDEDE"/>
                </a:solidFill>
              </a:rPr>
              <a:pPr/>
              <a:t>‹#›</a:t>
            </a:fld>
            <a:endParaRPr lang="hu-HU">
              <a:solidFill>
                <a:srgbClr val="DEDE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DEDE">
                        <a:alpha val="60000"/>
                      </a:srgbClr>
                    </a:solidFill>
                  </a:ln>
                  <a:solidFill>
                    <a:srgbClr val="DEDEDE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70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00303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326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79900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21753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5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404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0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9644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7022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DEDEDE"/>
                </a:solidFill>
              </a:rPr>
              <a:pPr/>
              <a:t>2021.09.20.</a:t>
            </a:fld>
            <a:endParaRPr lang="hu-HU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DEDEDE"/>
                </a:solidFill>
              </a:rPr>
              <a:pPr/>
              <a:t>‹#›</a:t>
            </a:fld>
            <a:endParaRPr lang="hu-HU">
              <a:solidFill>
                <a:srgbClr val="DEDE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DEDE">
                        <a:alpha val="60000"/>
                      </a:srgbClr>
                    </a:solidFill>
                  </a:ln>
                  <a:solidFill>
                    <a:srgbClr val="DEDEDE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64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3807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74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338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7989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877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8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274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491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60159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14419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51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65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904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728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3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05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55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487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72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815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963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DEDEDE"/>
                </a:solidFill>
              </a:rPr>
              <a:pPr/>
              <a:t>2021.09.20.</a:t>
            </a:fld>
            <a:endParaRPr lang="hu-HU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DEDEDE"/>
                </a:solidFill>
              </a:rPr>
              <a:pPr/>
              <a:t>‹#›</a:t>
            </a:fld>
            <a:endParaRPr lang="hu-HU">
              <a:solidFill>
                <a:srgbClr val="DEDE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DEDE">
                        <a:alpha val="60000"/>
                      </a:srgbClr>
                    </a:solidFill>
                  </a:ln>
                  <a:solidFill>
                    <a:srgbClr val="DEDEDE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56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0695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66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7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0142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8047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57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576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708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33613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40410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DEDEDE"/>
                </a:solidFill>
              </a:rPr>
              <a:pPr/>
              <a:t>2021.09.20.</a:t>
            </a:fld>
            <a:endParaRPr lang="hu-HU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DEDEDE"/>
                </a:solidFill>
              </a:rPr>
              <a:pPr/>
              <a:t>‹#›</a:t>
            </a:fld>
            <a:endParaRPr lang="hu-HU">
              <a:solidFill>
                <a:srgbClr val="DEDE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EDEDE">
                        <a:alpha val="60000"/>
                      </a:srgbClr>
                    </a:solidFill>
                  </a:ln>
                  <a:solidFill>
                    <a:srgbClr val="DEDEDE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076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2762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6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127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12607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36138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825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677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442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52928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424456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0461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24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FC90-3CED-4ABF-9B57-278EEF399C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2021.09.20.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68AD-D053-4084-A027-8BABAFA72F8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3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6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DE52B-DDB4-480B-B17C-8A07CEDCD8A6}" type="datetimeFigureOut">
              <a:rPr lang="hu-HU" smtClean="0">
                <a:solidFill>
                  <a:srgbClr val="424456"/>
                </a:solidFill>
              </a:rPr>
              <a:pPr/>
              <a:t>2021.09.20.</a:t>
            </a:fld>
            <a:endParaRPr lang="hu-HU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180E61-575A-48AE-8BFF-A4E6AA140334}" type="slidenum">
              <a:rPr lang="hu-HU" smtClean="0">
                <a:solidFill>
                  <a:srgbClr val="424456"/>
                </a:solidFill>
              </a:rPr>
              <a:pPr/>
              <a:t>‹#›</a:t>
            </a:fld>
            <a:endParaRPr lang="hu-HU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zinonimaszotar.poet.hu/" TargetMode="External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hyperlink" Target="https://sway.office.com/gADlulivjIjwmgTC?ref=Link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78025" y="1340768"/>
            <a:ext cx="7948460" cy="1634480"/>
          </a:xfrm>
          <a:prstGeom prst="rect">
            <a:avLst/>
          </a:prstGeom>
          <a:solidFill>
            <a:schemeClr val="accent6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Itt van az ősz, itt van újra…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F21DB728-E70F-4062-9C24-48FB70B47C57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87719B89-10F4-469E-A307-1E2C7028F703}"/>
              </a:ext>
            </a:extLst>
          </p:cNvPr>
          <p:cNvSpPr/>
          <p:nvPr/>
        </p:nvSpPr>
        <p:spPr>
          <a:xfrm>
            <a:off x="-9889776" y="5436301"/>
            <a:ext cx="10945216" cy="1634480"/>
          </a:xfrm>
          <a:prstGeom prst="rect">
            <a:avLst/>
          </a:prstGeom>
          <a:solidFill>
            <a:schemeClr val="accent6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87F31"/>
                </a:highlight>
                <a:latin typeface="Gill Sans MT" panose="020B0502020104020203" pitchFamily="34" charset="-18"/>
              </a:rPr>
              <a:t>Nyisd ki az olvasókönyvedet a 22. oldalon!</a:t>
            </a:r>
            <a:endParaRPr lang="hu-H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787F31"/>
              </a:highlight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6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7464152" y="908720"/>
            <a:ext cx="1773730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sárga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7018869" y="2107704"/>
            <a:ext cx="2664296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sárgul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617995" y="3452268"/>
            <a:ext cx="3466045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megsárgul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03875B5C-21A1-45C3-BC53-A927B7850EC3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70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183324" y="908720"/>
            <a:ext cx="1872208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vet</a:t>
            </a:r>
          </a:p>
        </p:txBody>
      </p:sp>
      <p:sp>
        <p:nvSpPr>
          <p:cNvPr id="9" name="Téglalap 8"/>
          <p:cNvSpPr/>
          <p:nvPr/>
        </p:nvSpPr>
        <p:spPr>
          <a:xfrm>
            <a:off x="4787280" y="2132856"/>
            <a:ext cx="2664296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levet</a:t>
            </a:r>
          </a:p>
        </p:txBody>
      </p:sp>
      <p:sp>
        <p:nvSpPr>
          <p:cNvPr id="10" name="Téglalap 9"/>
          <p:cNvSpPr/>
          <p:nvPr/>
        </p:nvSpPr>
        <p:spPr>
          <a:xfrm>
            <a:off x="4384948" y="3356992"/>
            <a:ext cx="3468960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levetette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E12EA3DE-417F-47E6-91DF-52FCC205B4C5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137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6298788" y="695979"/>
            <a:ext cx="1773730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ősz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853505" y="1916832"/>
            <a:ext cx="2664296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őszül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452631" y="3140968"/>
            <a:ext cx="3466045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megőszül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575B9BCF-2BF2-4A82-BFB9-79EC95C53901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974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39163" y="1023269"/>
            <a:ext cx="2736304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levél</a:t>
            </a:r>
          </a:p>
        </p:txBody>
      </p:sp>
      <p:sp>
        <p:nvSpPr>
          <p:cNvPr id="6" name="Téglalap 5"/>
          <p:cNvSpPr/>
          <p:nvPr/>
        </p:nvSpPr>
        <p:spPr>
          <a:xfrm>
            <a:off x="2927095" y="2204864"/>
            <a:ext cx="3960440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levele</a:t>
            </a:r>
          </a:p>
        </p:txBody>
      </p:sp>
      <p:sp>
        <p:nvSpPr>
          <p:cNvPr id="7" name="Téglalap 6"/>
          <p:cNvSpPr/>
          <p:nvPr/>
        </p:nvSpPr>
        <p:spPr>
          <a:xfrm>
            <a:off x="2531052" y="3501008"/>
            <a:ext cx="4752527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levelének</a:t>
            </a:r>
          </a:p>
        </p:txBody>
      </p:sp>
      <p:sp>
        <p:nvSpPr>
          <p:cNvPr id="8" name="Szabadkézi sokszög 5">
            <a:extLst>
              <a:ext uri="{FF2B5EF4-FFF2-40B4-BE49-F238E27FC236}">
                <a16:creationId xmlns:a16="http://schemas.microsoft.com/office/drawing/2014/main" xmlns="" id="{EFE2D4B6-E1A4-4B9F-890F-FE12C7021208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35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3700" y="101439"/>
            <a:ext cx="6324600" cy="665512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Kapcsolódó ké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3190" y="1074118"/>
            <a:ext cx="1860208" cy="22322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hlinkClick r:id="rId5"/>
          </p:cNvPr>
          <p:cNvSpPr/>
          <p:nvPr/>
        </p:nvSpPr>
        <p:spPr>
          <a:xfrm>
            <a:off x="9540492" y="4363714"/>
            <a:ext cx="2016224" cy="3713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Hallgassuk meg!</a:t>
            </a:r>
          </a:p>
        </p:txBody>
      </p:sp>
      <p:pic>
        <p:nvPicPr>
          <p:cNvPr id="5" name="Picture 6" descr="Benczúr Gyula:  Petőfi">
            <a:extLst>
              <a:ext uri="{FF2B5EF4-FFF2-40B4-BE49-F238E27FC236}">
                <a16:creationId xmlns:a16="http://schemas.microsoft.com/office/drawing/2014/main" xmlns="" id="{7E21FA0A-EEF0-4BB0-9129-E7B543F8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02" y="1700808"/>
            <a:ext cx="1872208" cy="24620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1C705976-46D3-42D1-92E3-8365CA5D8BC7}"/>
              </a:ext>
            </a:extLst>
          </p:cNvPr>
          <p:cNvSpPr/>
          <p:nvPr/>
        </p:nvSpPr>
        <p:spPr>
          <a:xfrm>
            <a:off x="368688" y="4186023"/>
            <a:ext cx="2347567" cy="3633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8B5D3D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Benczúr Gyula festménye</a:t>
            </a:r>
          </a:p>
        </p:txBody>
      </p:sp>
      <p:sp>
        <p:nvSpPr>
          <p:cNvPr id="7" name="Szabadkézi sokszög 5">
            <a:extLst>
              <a:ext uri="{FF2B5EF4-FFF2-40B4-BE49-F238E27FC236}">
                <a16:creationId xmlns:a16="http://schemas.microsoft.com/office/drawing/2014/main" xmlns="" id="{972DFCDE-0C5D-4676-B204-3DD0847033F2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EADA1865-EC0A-4C4D-A287-0BEC148837ED}"/>
              </a:ext>
            </a:extLst>
          </p:cNvPr>
          <p:cNvSpPr/>
          <p:nvPr/>
        </p:nvSpPr>
        <p:spPr>
          <a:xfrm>
            <a:off x="9693190" y="3306366"/>
            <a:ext cx="1872208" cy="3713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SZÓTÁR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669816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248128" y="908720"/>
            <a:ext cx="914400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ül</a:t>
            </a:r>
          </a:p>
        </p:txBody>
      </p:sp>
      <p:sp>
        <p:nvSpPr>
          <p:cNvPr id="6" name="Téglalap 5"/>
          <p:cNvSpPr/>
          <p:nvPr/>
        </p:nvSpPr>
        <p:spPr>
          <a:xfrm>
            <a:off x="7005018" y="2204864"/>
            <a:ext cx="1400620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ülök</a:t>
            </a:r>
          </a:p>
        </p:txBody>
      </p:sp>
      <p:sp>
        <p:nvSpPr>
          <p:cNvPr id="7" name="Téglalap 6"/>
          <p:cNvSpPr/>
          <p:nvPr/>
        </p:nvSpPr>
        <p:spPr>
          <a:xfrm>
            <a:off x="6805228" y="3682924"/>
            <a:ext cx="1800200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kiülök</a:t>
            </a:r>
          </a:p>
        </p:txBody>
      </p:sp>
      <p:sp>
        <p:nvSpPr>
          <p:cNvPr id="8" name="Szabadkézi sokszög 5">
            <a:extLst>
              <a:ext uri="{FF2B5EF4-FFF2-40B4-BE49-F238E27FC236}">
                <a16:creationId xmlns:a16="http://schemas.microsoft.com/office/drawing/2014/main" xmlns="" id="{B207167F-7DF1-4CC1-92A5-F522240D0790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013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286087" y="620688"/>
            <a:ext cx="1512168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nagy</a:t>
            </a:r>
          </a:p>
        </p:txBody>
      </p:sp>
      <p:sp>
        <p:nvSpPr>
          <p:cNvPr id="9" name="Téglalap 8"/>
          <p:cNvSpPr/>
          <p:nvPr/>
        </p:nvSpPr>
        <p:spPr>
          <a:xfrm>
            <a:off x="4871864" y="1844824"/>
            <a:ext cx="2376264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nagyobb</a:t>
            </a:r>
          </a:p>
        </p:txBody>
      </p:sp>
      <p:sp>
        <p:nvSpPr>
          <p:cNvPr id="10" name="Téglalap 9"/>
          <p:cNvSpPr/>
          <p:nvPr/>
        </p:nvSpPr>
        <p:spPr>
          <a:xfrm>
            <a:off x="4583832" y="3068960"/>
            <a:ext cx="3146648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legnagyobb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1A05699B-0821-4B74-89E2-F1D372651157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107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11624" y="663840"/>
            <a:ext cx="2133770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mosoly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446361" y="1916832"/>
            <a:ext cx="2664296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mosolyog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125900" y="3212976"/>
            <a:ext cx="3305219" cy="914400"/>
          </a:xfrm>
          <a:prstGeom prst="rect">
            <a:avLst/>
          </a:prstGeom>
          <a:solidFill>
            <a:srgbClr val="CFCB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mosolyogva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59348B1E-DD56-4E00-88C8-D57C2BE97BC8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4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622517" y="571637"/>
            <a:ext cx="1296144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hull</a:t>
            </a:r>
          </a:p>
        </p:txBody>
      </p:sp>
      <p:sp>
        <p:nvSpPr>
          <p:cNvPr id="6" name="Téglalap 5"/>
          <p:cNvSpPr/>
          <p:nvPr/>
        </p:nvSpPr>
        <p:spPr>
          <a:xfrm>
            <a:off x="6470384" y="1863335"/>
            <a:ext cx="1600410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hulló</a:t>
            </a:r>
          </a:p>
        </p:txBody>
      </p:sp>
      <p:sp>
        <p:nvSpPr>
          <p:cNvPr id="7" name="Téglalap 6"/>
          <p:cNvSpPr/>
          <p:nvPr/>
        </p:nvSpPr>
        <p:spPr>
          <a:xfrm>
            <a:off x="6293055" y="3225724"/>
            <a:ext cx="1955068" cy="914400"/>
          </a:xfrm>
          <a:prstGeom prst="rect">
            <a:avLst/>
          </a:prstGeom>
          <a:solidFill>
            <a:srgbClr val="787F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lehulló</a:t>
            </a:r>
          </a:p>
        </p:txBody>
      </p:sp>
      <p:sp>
        <p:nvSpPr>
          <p:cNvPr id="8" name="Szabadkézi sokszög 5">
            <a:extLst>
              <a:ext uri="{FF2B5EF4-FFF2-40B4-BE49-F238E27FC236}">
                <a16:creationId xmlns:a16="http://schemas.microsoft.com/office/drawing/2014/main" xmlns="" id="{4F950203-5C76-4A1D-B31A-5F38B67D86E1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27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03912" y="620688"/>
            <a:ext cx="1872208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csend</a:t>
            </a:r>
          </a:p>
        </p:txBody>
      </p:sp>
      <p:sp>
        <p:nvSpPr>
          <p:cNvPr id="9" name="Téglalap 8"/>
          <p:cNvSpPr/>
          <p:nvPr/>
        </p:nvSpPr>
        <p:spPr>
          <a:xfrm>
            <a:off x="4907868" y="1916832"/>
            <a:ext cx="2664296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csendes</a:t>
            </a:r>
          </a:p>
        </p:txBody>
      </p:sp>
      <p:sp>
        <p:nvSpPr>
          <p:cNvPr id="10" name="Téglalap 9"/>
          <p:cNvSpPr/>
          <p:nvPr/>
        </p:nvSpPr>
        <p:spPr>
          <a:xfrm>
            <a:off x="4505536" y="3284984"/>
            <a:ext cx="3468960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csendesen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E6C0568A-976D-40C4-A670-BC760AE59C9E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50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7464152" y="908720"/>
            <a:ext cx="1773730" cy="914400"/>
          </a:xfrm>
          <a:prstGeom prst="rect">
            <a:avLst/>
          </a:prstGeom>
          <a:solidFill>
            <a:srgbClr val="B9C95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ölt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7018869" y="2107704"/>
            <a:ext cx="2664296" cy="914400"/>
          </a:xfrm>
          <a:prstGeom prst="rect">
            <a:avLst/>
          </a:prstGeom>
          <a:solidFill>
            <a:srgbClr val="B9C95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öltözik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617995" y="3452268"/>
            <a:ext cx="3466045" cy="914400"/>
          </a:xfrm>
          <a:prstGeom prst="rect">
            <a:avLst/>
          </a:prstGeom>
          <a:solidFill>
            <a:srgbClr val="B9C95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felöltözik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35315411-7028-42D4-83D8-9D4E52BF5ABE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364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183324" y="908720"/>
            <a:ext cx="1872208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szem</a:t>
            </a:r>
          </a:p>
        </p:txBody>
      </p:sp>
      <p:sp>
        <p:nvSpPr>
          <p:cNvPr id="9" name="Téglalap 8"/>
          <p:cNvSpPr/>
          <p:nvPr/>
        </p:nvSpPr>
        <p:spPr>
          <a:xfrm>
            <a:off x="4787280" y="2132856"/>
            <a:ext cx="2664296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szeme</a:t>
            </a:r>
          </a:p>
        </p:txBody>
      </p:sp>
      <p:sp>
        <p:nvSpPr>
          <p:cNvPr id="10" name="Téglalap 9"/>
          <p:cNvSpPr/>
          <p:nvPr/>
        </p:nvSpPr>
        <p:spPr>
          <a:xfrm>
            <a:off x="4384948" y="3356992"/>
            <a:ext cx="3468960" cy="914400"/>
          </a:xfrm>
          <a:prstGeom prst="rect">
            <a:avLst/>
          </a:prstGeom>
          <a:solidFill>
            <a:srgbClr val="AB33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szeméből</a:t>
            </a:r>
          </a:p>
        </p:txBody>
      </p:sp>
      <p:sp>
        <p:nvSpPr>
          <p:cNvPr id="5" name="Szabadkézi sokszög 5">
            <a:extLst>
              <a:ext uri="{FF2B5EF4-FFF2-40B4-BE49-F238E27FC236}">
                <a16:creationId xmlns:a16="http://schemas.microsoft.com/office/drawing/2014/main" xmlns="" id="{B1B23E26-6D75-4783-BD35-01F25E16FFDA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07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07559" y="692696"/>
            <a:ext cx="2736304" cy="914400"/>
          </a:xfrm>
          <a:prstGeom prst="rect">
            <a:avLst/>
          </a:prstGeom>
          <a:solidFill>
            <a:srgbClr val="F674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gyermek</a:t>
            </a:r>
          </a:p>
        </p:txBody>
      </p:sp>
      <p:sp>
        <p:nvSpPr>
          <p:cNvPr id="6" name="Téglalap 5"/>
          <p:cNvSpPr/>
          <p:nvPr/>
        </p:nvSpPr>
        <p:spPr>
          <a:xfrm>
            <a:off x="2999656" y="1916832"/>
            <a:ext cx="3960440" cy="914400"/>
          </a:xfrm>
          <a:prstGeom prst="rect">
            <a:avLst/>
          </a:prstGeom>
          <a:solidFill>
            <a:srgbClr val="F674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gyermeke</a:t>
            </a:r>
          </a:p>
        </p:txBody>
      </p:sp>
      <p:sp>
        <p:nvSpPr>
          <p:cNvPr id="7" name="Téglalap 6"/>
          <p:cNvSpPr/>
          <p:nvPr/>
        </p:nvSpPr>
        <p:spPr>
          <a:xfrm>
            <a:off x="2603613" y="3140968"/>
            <a:ext cx="4752527" cy="914400"/>
          </a:xfrm>
          <a:prstGeom prst="rect">
            <a:avLst/>
          </a:prstGeom>
          <a:solidFill>
            <a:srgbClr val="F6740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rial" panose="020B0604020202020204" pitchFamily="34" charset="0"/>
              </a:rPr>
              <a:t>gyermekére</a:t>
            </a:r>
          </a:p>
        </p:txBody>
      </p:sp>
      <p:sp>
        <p:nvSpPr>
          <p:cNvPr id="8" name="Szabadkézi sokszög 5">
            <a:extLst>
              <a:ext uri="{FF2B5EF4-FFF2-40B4-BE49-F238E27FC236}">
                <a16:creationId xmlns:a16="http://schemas.microsoft.com/office/drawing/2014/main" xmlns="" id="{4D99B8C3-CFC7-4820-9663-7F24D6954B58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31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718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Kemény köté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70</Words>
  <Application>Microsoft Office PowerPoint</Application>
  <PresentationFormat>Egyéni</PresentationFormat>
  <Paragraphs>47</Paragraphs>
  <Slides>14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14</vt:i4>
      </vt:variant>
    </vt:vector>
  </HeadingPairs>
  <TitlesOfParts>
    <vt:vector size="26" baseType="lpstr">
      <vt:lpstr>Arial</vt:lpstr>
      <vt:lpstr>Gill Sans MT</vt:lpstr>
      <vt:lpstr>Calibri</vt:lpstr>
      <vt:lpstr>Book Antiqua</vt:lpstr>
      <vt:lpstr>Wingdings</vt:lpstr>
      <vt:lpstr>Kemény kötés</vt:lpstr>
      <vt:lpstr>1_Kemény kötés</vt:lpstr>
      <vt:lpstr>2_Kemény kötés</vt:lpstr>
      <vt:lpstr>3_Kemény kötés</vt:lpstr>
      <vt:lpstr>Office-téma</vt:lpstr>
      <vt:lpstr>4_Kemény kötés</vt:lpstr>
      <vt:lpstr>5_Kemény kötés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110</cp:revision>
  <dcterms:created xsi:type="dcterms:W3CDTF">2017-07-14T11:17:02Z</dcterms:created>
  <dcterms:modified xsi:type="dcterms:W3CDTF">2021-09-20T20:27:32Z</dcterms:modified>
</cp:coreProperties>
</file>