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Szabadkézi sokszög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" name="Szabadkézi sokszög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" name="Szabadkézi sokszög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" name="Szabadkézi sokszög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" name="Szabadkézi sokszög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" name="Szabadkézi sokszög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" name="Szabadkézi sokszög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" name="Szabadkézi sokszög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" name="Szabadkézi sokszög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" name="Szabadkézi sokszög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" name="Szabadkézi sokszög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" name="Szabadkézi sokszög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" name="Szabadkézi sokszög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" name="Szabadkézi sokszög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" name="Szabadkézi sokszög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" name="Szabadkézi sokszög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" name="Szabadkézi sokszög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" name="Szabadkézi sokszög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" name="Szabadkézi sokszög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" name="Szabadkézi sokszög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" name="Szabadkézi sokszög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" name="Szabadkézi sokszög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" name="Szabadkézi sokszög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" name="Szabadkézi sokszög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" name="Szabadkézi sokszög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" name="Szabadkézi sokszög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" name="Szabadkézi sokszög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" name="Szabadkézi sokszög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" name="Szabadkézi sokszög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" name="Szabadkézi sokszög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5" name="Szabadkézi sokszög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6" name="Szabadkézi sokszög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7" name="Szabadkézi sokszög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8" name="Szabadkézi sokszög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9" name="Szabadkézi sokszög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0" name="Csoport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5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6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7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8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49" name="Szabadkézi sokszög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grpSp>
        <p:nvGrpSpPr>
          <p:cNvPr id="50" name="Csoport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Szabadkézi sokszög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2" name="Szabadkézi sokszög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3" name="Szabadkézi sokszög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4" name="Szabadkézi sokszög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5" name="Szabadkézi sokszög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6" name="Szabadkézi sokszög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7" name="Szabadkézi sokszög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8" name="Szabadkézi sokszög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59" name="Szabadkézi sokszög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60" name="Szabadkézi sokszög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grpSp>
        <p:nvGrpSpPr>
          <p:cNvPr id="61" name="Csoport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Szabadkézi sokszög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3" name="Szabadkézi sokszög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4" name="Szabadkézi sokszög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5" name="Szabadkézi sokszög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6" name="Szabadkézi sokszög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7" name="Szabadkézi sokszög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8" name="Szabadkézi sokszög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9" name="Szabadkézi sokszög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0" name="Szabadkézi sokszög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1" name="Szabadkézi sokszög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2" name="Szabadkézi sokszög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3" name="Szabadkézi sokszög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4" name="Szabadkézi sokszög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5" name="Szabadkézi sokszög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6" name="Szabadkézi sokszög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7" name="Szabadkézi sokszög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8" name="Szabadkézi sokszög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9" name="Szabadkézi sokszög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0" name="Szabadkézi sokszög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81" name="Csoport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Szabadkézi sokszög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3" name="Szabadkézi sokszög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4" name="Szabadkézi sokszög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5" name="Szabadkézi sokszög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6" name="Szabadkézi sokszög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87" name="Csoport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9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0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1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2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3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94" name="Csoport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Szabadkézi sokszög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6" name="Szabadkézi sokszög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7" name="Szabadkézi sokszög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8" name="Szabadkézi sokszög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99" name="Csoport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1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2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3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4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5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106" name="Csoport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8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9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0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1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2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3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4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115" name="Szabadkézi sokszög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16" name="Szabadkézi sokszög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grpSp>
        <p:nvGrpSpPr>
          <p:cNvPr id="117" name="Csoport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Szabadkézi sokszög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9" name="Szabadkézi sokszög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0" name="Szabadkézi sokszög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1" name="Szabadkézi sokszög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2" name="Szabadkézi sokszög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3" name="Szabadkézi sokszög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4" name="Szabadkézi sokszög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5" name="Szabadkézi sokszög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6" name="Szabadkézi sokszög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7" name="Szabadkézi sokszög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8" name="Szabadkézi sokszög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9" name="Szabadkézi sokszög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0" name="Szabadkézi sokszög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1" name="Szabadkézi sokszög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2" name="Szabadkézi sokszög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3" name="Szabadkézi sokszög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4" name="Szabadkézi sokszög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5" name="Szabadkézi sokszög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6" name="Szabadkézi sokszög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7" name="Szabadkézi sokszög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8" name="Szabadkézi sokszög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9" name="Szabadkézi sokszög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0" name="Szabadkézi sokszög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1" name="Szabadkézi sokszög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2" name="Szabadkézi sokszög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3" name="Szabadkézi sokszög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4" name="Szabadkézi sokszög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5" name="Szabadkézi sokszög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146" name="Csoport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Szabadkézi sokszög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8" name="Szabadkézi sokszög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9" name="Szabadkézi sokszög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0" name="Szabadkézi sokszög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1" name="Szabadkézi sokszög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2" name="Szabadkézi sokszög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3" name="Szabadkézi sokszög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4" name="Szabadkézi sokszög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5" name="Szabadkézi sokszög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6" name="Szabadkézi sokszög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7" name="Szabadkézi sokszög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8" name="Szabadkézi sokszög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9" name="Szabadkézi sokszög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0" name="Szabadkézi sokszög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1" name="Szabadkézi sokszög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2" name="Szabadkézi sokszög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3" name="Szabadkézi sokszög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4" name="Szabadkézi sokszög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5" name="Szabadkézi sokszög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6" name="Szabadkézi sokszög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7" name="Szabadkézi sokszög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8" name="Szabadkézi sokszög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9" name="Szabadkézi sokszög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0" name="Szabadkézi sokszög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171" name="Csoport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7" name="Szabadkézi sokszög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grpSp>
        <p:nvGrpSpPr>
          <p:cNvPr id="9" name="Csoport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" name="Szabadkézi sokszög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" name="Szabadkézi sokszög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" name="Szabadkézi sokszög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5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6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7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8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9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0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1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5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6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7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8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9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0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1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2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3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4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5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6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7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8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9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0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1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2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3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4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5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6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7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8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9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0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1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2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3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4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5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6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7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8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9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0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1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2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3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4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5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6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7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8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9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0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1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2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93" name="Csoport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Szabadkézi sokszög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5" name="Szabadkézi sokszög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6" name="Szabadkézi sokszög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7" name="Szabadkézi sokszög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8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99" name="Szabadkézi sokszög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0" name="Szabadkézi sokszög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1" name="Szabadkézi sokszög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2" name="Szabadkézi sokszög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3" name="Szabadkézi sokszög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4" name="Szabadkézi sokszög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5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6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7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8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09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0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1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2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3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4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5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6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7" name="Szabadkézi sokszög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8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19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0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1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2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3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4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5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6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7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8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9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0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1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2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3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4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5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6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7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8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9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0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1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2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3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4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5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6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7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8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9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0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1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2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3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4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5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6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7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8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9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0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1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2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3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4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5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6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7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8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9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0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1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2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3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4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5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6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177" name="Csoport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9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0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1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2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3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4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5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6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7" name="Szabadkézi sokszög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8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9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0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1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2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3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4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5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6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7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8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99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0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1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2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3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4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5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6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7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8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09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0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1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2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3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4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5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6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7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8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9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0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1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2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3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4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5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6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7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8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9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0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1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2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3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4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5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6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7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8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9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0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1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2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3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4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5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6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7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8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9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0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1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2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3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4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5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6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7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8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9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260" name="Csoport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Szabadkézi sokszög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2" name="Szabadkézi sokszög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3" name="Szabadkézi sokszög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4" name="Szabadkézi sokszög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5" name="Szabadkézi sokszög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6" name="Szabadkézi sokszög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7" name="Szabadkézi sokszög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8" name="Szabadkézi sokszög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69" name="Szabadkézi sokszög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0" name="Szabadkézi sokszög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1" name="Szabadkézi sokszög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2" name="Szabadkézi sokszög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3" name="Szabadkézi sokszög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Szabadkézi sokszög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5" name="Szabadkézi sokszög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6" name="Szabadkézi sokszög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7" name="Szabadkézi sokszög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Szabadkézi sokszög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79" name="Szabadkézi sokszög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0" name="Szabadkézi sokszög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1" name="Szabadkézi sokszög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2" name="Szabadkézi sokszög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3" name="Szabadkézi sokszög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4" name="Szabadkézi sokszög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Szabadkézi sokszög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Szabadkézi sokszög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7" name="Szabadkézi sokszög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8" name="Szabadkézi sokszög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289" name="Csoport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Szabadkézi sokszög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1" name="Ellipszis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2" name="Szabadkézi sokszög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3" name="Szabadkézi sokszög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4" name="Szabadkézi sokszög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5" name="Szabadkézi sokszög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6" name="Szabadkézi sokszög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7" name="Szabadkézi sokszög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8" name="Szabadkézi sokszög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9" name="Szabadkézi sokszög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0" name="Szabadkézi sokszög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1" name="Szabadkézi sokszög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2" name="Szabadkézi sokszög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3" name="Szabadkézi sokszög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4" name="Szabadkézi sokszög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5" name="Szabadkézi sokszög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6" name="Szabadkézi sokszög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7" name="Szabadkézi sokszög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8" name="Szabadkézi sokszög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9" name="Szabadkézi sokszög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310" name="Szabadkézi sokszög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grpSp>
        <p:nvGrpSpPr>
          <p:cNvPr id="311" name="Csoport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Szabadkézi sokszög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3" name="Szabadkézi sokszög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4" name="Szabadkézi sokszög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5" name="Szabadkézi sokszög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6" name="Szabadkézi sokszög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7" name="Szabadkézi sokszög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8" name="Szabadkézi sokszög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9" name="Szabadkézi sokszög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0" name="Szabadkézi sokszög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1" name="Szabadkézi sokszög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2" name="Szabadkézi sokszög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3" name="Szabadkézi sokszög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4" name="Szabadkézi sokszög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5" name="Szabadkézi sokszög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6" name="Szabadkézi sokszög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7" name="Szabadkézi sokszög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8" name="Szabadkézi sokszög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9" name="Szabadkézi sokszög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0" name="Szabadkézi sokszög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1" name="Szabadkézi sokszög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2" name="Szabadkézi sokszög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3" name="Szabadkézi sokszög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4" name="Szabadkézi sokszög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5" name="Szabadkézi sokszög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6" name="Szabadkézi sokszög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7" name="Szabadkézi sokszög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8" name="Szabadkézi sokszög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9" name="Szabadkézi sokszög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0" name="Szabadkézi sokszög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1" name="Szabadkézi sokszög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2" name="Szabadkézi sokszög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3" name="Szabadkézi sokszög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4" name="Szabadkézi sokszög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5" name="Szabadkézi sokszög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6" name="Szabadkézi sokszög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47" name="Szabadkézi sokszög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348" name="Csoport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Csoport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Szabadkézi sokszög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6" name="Szabadkézi sokszög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7" name="Szabadkézi sokszög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8" name="Szabadkézi sokszög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9" name="Szabadkézi sokszög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0" name="Szabadkézi sokszög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1" name="Szabadkézi sokszög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2" name="Szabadkézi sokszög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3" name="Szabadkézi sokszög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4" name="Szabadkézi sokszög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5" name="Szabadkézi sokszög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6" name="Szabadkézi sokszög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7" name="Szabadkézi sokszög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8" name="Szabadkézi sokszög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89" name="Szabadkézi sokszög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0" name="Szabadkézi sokszög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1" name="Szabadkézi sokszög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2" name="Szabadkézi sokszög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3" name="Szabadkézi sokszög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4" name="Szabadkézi sokszög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5" name="Szabadkézi sokszög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6" name="Szabadkézi sokszög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7" name="Szabadkézi sokszög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8" name="Szabadkézi sokszög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99" name="Szabadkézi sokszög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0" name="Szabadkézi sokszög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1" name="Szabadkézi sokszög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2" name="Szabadkézi sokszög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3" name="Szabadkézi sokszög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4" name="Szabadkézi sokszög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5" name="Szabadkézi sokszög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6" name="Szabadkézi sokszög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7" name="Szabadkézi sokszög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8" name="Szabadkézi sokszög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09" name="Szabadkézi sokszög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0" name="Szabadkézi sokszög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1" name="Szabadkézi sokszög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2" name="Szabadkézi sokszög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3" name="Szabadkézi sokszög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4" name="Szabadkézi sokszög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5" name="Szabadkézi sokszög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6" name="Szabadkézi sokszög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7" name="Szabadkézi sokszög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8" name="Szabadkézi sokszög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19" name="Szabadkézi sokszög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20" name="Szabadkézi sokszög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421" name="Szabadkézi sokszög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</p:grpSp>
        <p:grpSp>
          <p:nvGrpSpPr>
            <p:cNvPr id="350" name="Csoport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Szabadkézi sokszög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7" name="Szabadkézi sokszög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8" name="Szabadkézi sokszög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9" name="Szabadkézi sokszög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0" name="Szabadkézi sokszög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1" name="Szabadkézi sokszög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2" name="Szabadkézi sokszög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3" name="Szabadkézi sokszög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74" name="Szabadkézi sokszög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</p:grpSp>
        <p:grpSp>
          <p:nvGrpSpPr>
            <p:cNvPr id="351" name="Csoport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Szabadkézi sokszög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0" name="Szabadkézi sokszög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1" name="Szabadkézi sokszög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2" name="Szabadkézi sokszög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3" name="Szabadkézi sokszög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4" name="Szabadkézi sokszög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65" name="Szabadkézi sokszög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</p:grpSp>
        <p:grpSp>
          <p:nvGrpSpPr>
            <p:cNvPr id="352" name="Csoport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Szabadkézi sokszög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54" name="Szabadkézi sokszög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55" name="Szabadkézi sokszög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56" name="Szabadkézi sokszög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57" name="Szabadkézi sokszög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  <p:sp>
            <p:nvSpPr>
              <p:cNvPr id="358" name="Szabadkézi sokszög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dirty="0"/>
              </a:p>
            </p:txBody>
          </p:sp>
        </p:grpSp>
      </p:grpSp>
      <p:grpSp>
        <p:nvGrpSpPr>
          <p:cNvPr id="422" name="Csoport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31" name="Csoport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3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4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5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6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7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8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39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40" name="Csoport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4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őrzője 2" descr="Üres helyőrző kép hozzáadásához. Kattintson a helyőrzőre, és jelölje ki a hozzáadni kívánt képet.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9" name="Szabadkézi sokszög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grpSp>
        <p:nvGrpSpPr>
          <p:cNvPr id="10" name="Csoport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1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19" name="Csoport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Szabadkézi sokszög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1" name="Szabadkézi sokszög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2" name="Szabadkézi sokszög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3" name="Szabadkézi sokszög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4" name="Szabadkézi sokszög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5" name="Szabadkézi sokszög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26" name="Csoport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Szabadkézi sokszög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8" name="Szabadkézi sokszög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29" name="Szabadkézi sokszög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0" name="Szabadkézi sokszög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1" name="Szabadkézi sokszög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2" name="Szabadkézi sokszög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3" name="Szabadkézi sokszög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34" name="Csoport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Szabadkézi sokszög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6" name="Szabadkézi sokszög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7" name="Szabadkézi sokszög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8" name="Szabadkézi sokszög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39" name="Szabadkézi sokszög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0" name="Szabadkézi sokszög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1" name="Szabadkézi sokszög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2" name="Szabadkézi sokszög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3" name="Csoport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Szabadkézi sokszög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5" name="Szabadkézi sokszög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6" name="Szabadkézi sokszög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7" name="Szabadkézi sokszög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8" name="Szabadkézi sokszög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49" name="Szabadkézi sokszög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0" name="Szabadkézi sokszög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1" name="Szabadkézi sokszög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52" name="Csoport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61" name="Csoport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70FE7B7-92FB-4F39-A4EB-CB8DBA968EAE}" type="datetimeFigureOut">
              <a:rPr lang="hu-HU" smtClean="0"/>
              <a:pPr/>
              <a:t>2020.02.29.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465F38FD-DEB3-4C8B-97A1-1A1D5D2332B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7772400" cy="15716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        Kutya –macska        barátság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57422" y="5214950"/>
            <a:ext cx="5414978" cy="1143008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Készítette :Balog </a:t>
            </a:r>
            <a:r>
              <a:rPr lang="hu-HU" dirty="0"/>
              <a:t>B</a:t>
            </a:r>
            <a:r>
              <a:rPr lang="hu-HU" dirty="0" smtClean="0"/>
              <a:t>eáta</a:t>
            </a:r>
          </a:p>
          <a:p>
            <a:r>
              <a:rPr lang="hu-HU" dirty="0" smtClean="0"/>
              <a:t>                         DRHE </a:t>
            </a:r>
            <a:r>
              <a:rPr lang="hu-HU" dirty="0" err="1" smtClean="0"/>
              <a:t>III.évf</a:t>
            </a:r>
            <a:r>
              <a:rPr lang="hu-HU" dirty="0" smtClean="0"/>
              <a:t>.</a:t>
            </a:r>
          </a:p>
          <a:p>
            <a:r>
              <a:rPr lang="hu-HU" dirty="0" smtClean="0"/>
              <a:t>                  </a:t>
            </a: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Légző gyakorlat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729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900" dirty="0" smtClean="0"/>
              <a:t>     Kert alatt a macska ,</a:t>
            </a:r>
          </a:p>
          <a:p>
            <a:pPr>
              <a:buNone/>
            </a:pPr>
            <a:r>
              <a:rPr lang="hu-HU" sz="3900" dirty="0"/>
              <a:t> </a:t>
            </a:r>
            <a:r>
              <a:rPr lang="hu-HU" sz="3900" dirty="0" smtClean="0"/>
              <a:t>    szemét pillogatja,</a:t>
            </a:r>
          </a:p>
          <a:p>
            <a:pPr>
              <a:buNone/>
            </a:pPr>
            <a:r>
              <a:rPr lang="hu-HU" sz="3900" dirty="0"/>
              <a:t> </a:t>
            </a:r>
            <a:r>
              <a:rPr lang="hu-HU" sz="3900" dirty="0" smtClean="0"/>
              <a:t>    elvesztette gombostűjét </a:t>
            </a:r>
          </a:p>
          <a:p>
            <a:pPr>
              <a:buNone/>
            </a:pPr>
            <a:r>
              <a:rPr lang="hu-HU" sz="3900" dirty="0"/>
              <a:t> </a:t>
            </a:r>
            <a:r>
              <a:rPr lang="hu-HU" sz="3900" dirty="0" smtClean="0"/>
              <a:t>    a kutyára fogta.</a:t>
            </a:r>
          </a:p>
          <a:p>
            <a:pPr>
              <a:buNone/>
            </a:pPr>
            <a:r>
              <a:rPr lang="hu-HU" sz="3900" dirty="0"/>
              <a:t> </a:t>
            </a:r>
            <a:r>
              <a:rPr lang="hu-HU" sz="3900" dirty="0" smtClean="0"/>
              <a:t>    </a:t>
            </a:r>
          </a:p>
          <a:p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Hibajavító feladat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65774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u-HU" sz="3200" b="1" dirty="0" smtClean="0"/>
              <a:t>sütötte – főzte          </a:t>
            </a:r>
          </a:p>
          <a:p>
            <a:pPr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sütötte – </a:t>
            </a:r>
            <a:r>
              <a:rPr lang="hu-HU" sz="3200" dirty="0" err="1" smtClean="0"/>
              <a:t>fözte</a:t>
            </a:r>
            <a:r>
              <a:rPr lang="hu-HU" sz="3200" dirty="0" smtClean="0"/>
              <a:t>      </a:t>
            </a:r>
          </a:p>
          <a:p>
            <a:pPr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sütötte – főzte     </a:t>
            </a:r>
          </a:p>
          <a:p>
            <a:pPr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</a:t>
            </a:r>
            <a:r>
              <a:rPr lang="hu-HU" sz="3200" dirty="0" err="1" smtClean="0"/>
              <a:t>sütöte</a:t>
            </a:r>
            <a:r>
              <a:rPr lang="hu-HU" sz="3200" dirty="0" smtClean="0"/>
              <a:t> – főzte       </a:t>
            </a:r>
            <a:endParaRPr lang="hu-H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sütötte – </a:t>
            </a:r>
            <a:r>
              <a:rPr lang="hu-HU" sz="3200" dirty="0" err="1" smtClean="0"/>
              <a:t>főszte</a:t>
            </a:r>
            <a:r>
              <a:rPr lang="hu-HU" sz="3200" dirty="0" smtClean="0"/>
              <a:t>    </a:t>
            </a:r>
            <a:endParaRPr lang="hu-H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3200" dirty="0" smtClean="0"/>
              <a:t>      sütötte – </a:t>
            </a:r>
            <a:r>
              <a:rPr lang="hu-HU" sz="3200" dirty="0" err="1" smtClean="0"/>
              <a:t>főtze</a:t>
            </a:r>
            <a:r>
              <a:rPr lang="hu-HU" sz="3200" dirty="0" smtClean="0"/>
              <a:t>      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Mosolygó arc 3"/>
          <p:cNvSpPr/>
          <p:nvPr/>
        </p:nvSpPr>
        <p:spPr>
          <a:xfrm>
            <a:off x="5214942" y="1428736"/>
            <a:ext cx="714380" cy="642942"/>
          </a:xfrm>
          <a:prstGeom prst="smileyF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Mosolygó arc 4"/>
          <p:cNvSpPr/>
          <p:nvPr/>
        </p:nvSpPr>
        <p:spPr>
          <a:xfrm>
            <a:off x="5286380" y="2857496"/>
            <a:ext cx="597585" cy="642942"/>
          </a:xfrm>
          <a:prstGeom prst="smileyF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857752" y="2214554"/>
            <a:ext cx="2357454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IDŐTARTAM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857752" y="3643314"/>
            <a:ext cx="2500330" cy="4286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BETŰKIHAGYÁS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929190" y="4429132"/>
            <a:ext cx="2571768" cy="4286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BETŰTÉVESZTÉS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929190" y="5214950"/>
            <a:ext cx="2786082" cy="4286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BETŰCSERE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Hangsúly gyakorlat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200" dirty="0" smtClean="0"/>
              <a:t>ízetlen galuska</a:t>
            </a:r>
          </a:p>
          <a:p>
            <a:r>
              <a:rPr lang="hu-HU" sz="3200" dirty="0" smtClean="0"/>
              <a:t>éhes macska</a:t>
            </a:r>
          </a:p>
          <a:p>
            <a:r>
              <a:rPr lang="hu-HU" sz="3200" dirty="0" smtClean="0"/>
              <a:t>tejfölös bajusz</a:t>
            </a:r>
          </a:p>
          <a:p>
            <a:r>
              <a:rPr lang="hu-HU" sz="3200" dirty="0" smtClean="0"/>
              <a:t>hazug macska</a:t>
            </a:r>
          </a:p>
          <a:p>
            <a:r>
              <a:rPr lang="hu-HU" sz="3200" dirty="0" smtClean="0"/>
              <a:t>mérges kutya</a:t>
            </a:r>
            <a:endParaRPr lang="hu-HU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b="1" dirty="0" smtClean="0"/>
              <a:t>Ismeretlen szavak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dirty="0" err="1" smtClean="0"/>
              <a:t>dörmicélt</a:t>
            </a:r>
            <a:r>
              <a:rPr lang="hu-HU" dirty="0" smtClean="0"/>
              <a:t> – 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800" dirty="0" smtClean="0"/>
              <a:t>Agár</a:t>
            </a:r>
            <a:r>
              <a:rPr lang="hu-HU" dirty="0" smtClean="0"/>
              <a:t>  -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86116" y="1928802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dorombolt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86116" y="3643314"/>
            <a:ext cx="257176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 kutyafajta</a:t>
            </a:r>
            <a:endParaRPr lang="hu-H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Kutya-macska barátság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600" dirty="0" smtClean="0"/>
              <a:t>Helyszín</a:t>
            </a:r>
            <a:r>
              <a:rPr lang="hu-HU" dirty="0" smtClean="0"/>
              <a:t> :</a:t>
            </a:r>
          </a:p>
          <a:p>
            <a:endParaRPr lang="hu-HU" dirty="0" smtClean="0"/>
          </a:p>
          <a:p>
            <a:r>
              <a:rPr lang="hu-HU" sz="3200" dirty="0" smtClean="0"/>
              <a:t>Szereplők:  :</a:t>
            </a:r>
          </a:p>
          <a:p>
            <a:endParaRPr lang="hu-HU" sz="3200" dirty="0" smtClean="0"/>
          </a:p>
          <a:p>
            <a:r>
              <a:rPr lang="hu-HU" sz="3200" dirty="0" smtClean="0"/>
              <a:t>Időpont :</a:t>
            </a:r>
            <a:endParaRPr lang="hu-HU" sz="3200" dirty="0"/>
          </a:p>
        </p:txBody>
      </p:sp>
      <p:sp>
        <p:nvSpPr>
          <p:cNvPr id="4" name="Téglalap 3"/>
          <p:cNvSpPr/>
          <p:nvPr/>
        </p:nvSpPr>
        <p:spPr>
          <a:xfrm>
            <a:off x="3500430" y="2143116"/>
            <a:ext cx="228601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lakodalom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28992" y="3214686"/>
            <a:ext cx="53578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>
                <a:solidFill>
                  <a:schemeClr val="tx1"/>
                </a:solidFill>
              </a:rPr>
              <a:t>k</a:t>
            </a:r>
            <a:r>
              <a:rPr lang="hu-HU" sz="3200" dirty="0" smtClean="0">
                <a:solidFill>
                  <a:schemeClr val="tx1"/>
                </a:solidFill>
              </a:rPr>
              <a:t>utyák :Bodri és Sajó,macska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14678" y="4714884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egyszer</a:t>
            </a:r>
            <a:endParaRPr lang="hu-H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IGAZ-HAMIS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1.A kutyák lakodalmat tartottak    </a:t>
            </a:r>
          </a:p>
          <a:p>
            <a:r>
              <a:rPr lang="hu-HU" dirty="0" smtClean="0"/>
              <a:t>2. Sajó főzte a csontot                           </a:t>
            </a:r>
          </a:p>
          <a:p>
            <a:r>
              <a:rPr lang="hu-HU" dirty="0" smtClean="0"/>
              <a:t>3 .A macska készítette a galuskát.     </a:t>
            </a:r>
          </a:p>
          <a:p>
            <a:r>
              <a:rPr lang="hu-HU" dirty="0" smtClean="0"/>
              <a:t>4. Bodri nem ment el tejfölért.        </a:t>
            </a:r>
          </a:p>
          <a:p>
            <a:r>
              <a:rPr lang="hu-HU" dirty="0" smtClean="0"/>
              <a:t>5. A boltos kimérte a tejfölt a macskának.</a:t>
            </a:r>
          </a:p>
          <a:p>
            <a:r>
              <a:rPr lang="hu-HU" dirty="0" smtClean="0"/>
              <a:t>6. Sajó egy agár volt 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000760" y="1928802"/>
            <a:ext cx="642942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Igaz</a:t>
            </a:r>
            <a:endParaRPr lang="hu-HU" b="1" dirty="0"/>
          </a:p>
        </p:txBody>
      </p:sp>
      <p:sp>
        <p:nvSpPr>
          <p:cNvPr id="5" name="Téglalap 4"/>
          <p:cNvSpPr/>
          <p:nvPr/>
        </p:nvSpPr>
        <p:spPr>
          <a:xfrm>
            <a:off x="6858016" y="2500306"/>
            <a:ext cx="85725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Hamis</a:t>
            </a:r>
            <a:endParaRPr lang="hu-HU" b="1" dirty="0"/>
          </a:p>
        </p:txBody>
      </p:sp>
      <p:sp>
        <p:nvSpPr>
          <p:cNvPr id="6" name="Téglalap 5"/>
          <p:cNvSpPr/>
          <p:nvPr/>
        </p:nvSpPr>
        <p:spPr>
          <a:xfrm>
            <a:off x="6858016" y="3000372"/>
            <a:ext cx="85725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Hamis</a:t>
            </a:r>
            <a:endParaRPr lang="hu-HU" b="1" dirty="0"/>
          </a:p>
        </p:txBody>
      </p:sp>
      <p:sp>
        <p:nvSpPr>
          <p:cNvPr id="7" name="Téglalap 6"/>
          <p:cNvSpPr/>
          <p:nvPr/>
        </p:nvSpPr>
        <p:spPr>
          <a:xfrm>
            <a:off x="6000760" y="3643314"/>
            <a:ext cx="642942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Igaz</a:t>
            </a:r>
            <a:endParaRPr lang="hu-HU" b="1" dirty="0"/>
          </a:p>
        </p:txBody>
      </p:sp>
      <p:sp>
        <p:nvSpPr>
          <p:cNvPr id="8" name="Téglalap 7"/>
          <p:cNvSpPr/>
          <p:nvPr/>
        </p:nvSpPr>
        <p:spPr>
          <a:xfrm>
            <a:off x="6000760" y="4143380"/>
            <a:ext cx="642942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Igaz</a:t>
            </a:r>
            <a:endParaRPr lang="hu-HU" b="1" dirty="0"/>
          </a:p>
        </p:txBody>
      </p:sp>
      <p:sp>
        <p:nvSpPr>
          <p:cNvPr id="9" name="Téglalap 8"/>
          <p:cNvSpPr/>
          <p:nvPr/>
        </p:nvSpPr>
        <p:spPr>
          <a:xfrm>
            <a:off x="6000760" y="4786322"/>
            <a:ext cx="642942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Igaz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éma5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0894985_TF02895270" id="{81F95E7F-50E6-4CA5-803A-FB3CFF9C9383}" vid="{9A7CC014-AC56-4D21-A6F1-F0D5405A07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Téma5</Template>
  <TotalTime>234</TotalTime>
  <Words>151</Words>
  <Application>Microsoft Office PowerPoint</Application>
  <PresentationFormat>Diavetítés a képernyőre (4:3 oldalarány)</PresentationFormat>
  <Paragraphs>60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Téma5</vt:lpstr>
      <vt:lpstr>         Kutya –macska        barátság</vt:lpstr>
      <vt:lpstr>Légző gyakorlat</vt:lpstr>
      <vt:lpstr>Hibajavító feladat</vt:lpstr>
      <vt:lpstr>Hangsúly gyakorlat</vt:lpstr>
      <vt:lpstr> Ismeretlen szavak</vt:lpstr>
      <vt:lpstr>Kutya-macska barátság</vt:lpstr>
      <vt:lpstr>IGAZ-HAMIS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Kutya –macska barátság</dc:title>
  <dc:creator>xx</dc:creator>
  <cp:lastModifiedBy>user</cp:lastModifiedBy>
  <cp:revision>22</cp:revision>
  <dcterms:created xsi:type="dcterms:W3CDTF">2018-11-21T15:52:35Z</dcterms:created>
  <dcterms:modified xsi:type="dcterms:W3CDTF">2020-02-29T14:11:03Z</dcterms:modified>
</cp:coreProperties>
</file>