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62" r:id="rId6"/>
    <p:sldId id="263" r:id="rId7"/>
    <p:sldId id="265" r:id="rId8"/>
    <p:sldId id="264" r:id="rId9"/>
    <p:sldId id="266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244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81AC-2506-4FE0-8389-DB35A3F6BC1E}" type="datetimeFigureOut">
              <a:rPr lang="hu-HU" smtClean="0"/>
              <a:pPr/>
              <a:t>2020. 03. 05.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92F1-5514-4474-B0B8-49078603652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81AC-2506-4FE0-8389-DB35A3F6BC1E}" type="datetimeFigureOut">
              <a:rPr lang="hu-HU" smtClean="0"/>
              <a:pPr/>
              <a:t>2020. 03. 05.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92F1-5514-4474-B0B8-49078603652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81AC-2506-4FE0-8389-DB35A3F6BC1E}" type="datetimeFigureOut">
              <a:rPr lang="hu-HU" smtClean="0"/>
              <a:pPr/>
              <a:t>2020. 03. 05.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92F1-5514-4474-B0B8-49078603652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81AC-2506-4FE0-8389-DB35A3F6BC1E}" type="datetimeFigureOut">
              <a:rPr lang="hu-HU" smtClean="0"/>
              <a:pPr/>
              <a:t>2020. 03. 05.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92F1-5514-4474-B0B8-49078603652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81AC-2506-4FE0-8389-DB35A3F6BC1E}" type="datetimeFigureOut">
              <a:rPr lang="hu-HU" smtClean="0"/>
              <a:pPr/>
              <a:t>2020. 03. 05.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92F1-5514-4474-B0B8-49078603652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81AC-2506-4FE0-8389-DB35A3F6BC1E}" type="datetimeFigureOut">
              <a:rPr lang="hu-HU" smtClean="0"/>
              <a:pPr/>
              <a:t>2020. 03. 05.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92F1-5514-4474-B0B8-49078603652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81AC-2506-4FE0-8389-DB35A3F6BC1E}" type="datetimeFigureOut">
              <a:rPr lang="hu-HU" smtClean="0"/>
              <a:pPr/>
              <a:t>2020. 03. 05.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92F1-5514-4474-B0B8-49078603652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81AC-2506-4FE0-8389-DB35A3F6BC1E}" type="datetimeFigureOut">
              <a:rPr lang="hu-HU" smtClean="0"/>
              <a:pPr/>
              <a:t>2020. 03. 05.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92F1-5514-4474-B0B8-49078603652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81AC-2506-4FE0-8389-DB35A3F6BC1E}" type="datetimeFigureOut">
              <a:rPr lang="hu-HU" smtClean="0"/>
              <a:pPr/>
              <a:t>2020. 03. 05.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92F1-5514-4474-B0B8-49078603652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81AC-2506-4FE0-8389-DB35A3F6BC1E}" type="datetimeFigureOut">
              <a:rPr lang="hu-HU" smtClean="0"/>
              <a:pPr/>
              <a:t>2020. 03. 05.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92F1-5514-4474-B0B8-49078603652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81AC-2506-4FE0-8389-DB35A3F6BC1E}" type="datetimeFigureOut">
              <a:rPr lang="hu-HU" smtClean="0"/>
              <a:pPr/>
              <a:t>2020. 03. 05.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92F1-5514-4474-B0B8-49078603652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81AC-2506-4FE0-8389-DB35A3F6BC1E}" type="datetimeFigureOut">
              <a:rPr lang="hu-HU" smtClean="0"/>
              <a:pPr/>
              <a:t>2020. 03. 05.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492F1-5514-4474-B0B8-49078603652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utorial.hu/photoshop/ismetlodohatter/back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8800" dirty="0" smtClean="0"/>
              <a:t>Mi hiányzik?</a:t>
            </a:r>
            <a:endParaRPr lang="hu-HU" sz="88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076056" y="5013176"/>
            <a:ext cx="3560440" cy="1129680"/>
          </a:xfrm>
        </p:spPr>
        <p:txBody>
          <a:bodyPr>
            <a:normAutofit fontScale="70000" lnSpcReduction="20000"/>
          </a:bodyPr>
          <a:lstStyle/>
          <a:p>
            <a:endParaRPr lang="hu-HU" dirty="0" smtClean="0"/>
          </a:p>
          <a:p>
            <a:endParaRPr lang="hu-HU" dirty="0"/>
          </a:p>
          <a:p>
            <a:r>
              <a:rPr lang="hu-HU" dirty="0" smtClean="0">
                <a:solidFill>
                  <a:schemeClr val="tx1"/>
                </a:solidFill>
              </a:rPr>
              <a:t>Készítette: Bölcsföldi Márta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utorial.hu/photoshop/ismetlodohatter/back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hu-HU" sz="8000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8000" dirty="0" err="1" smtClean="0"/>
              <a:t>dará</a:t>
            </a:r>
            <a:r>
              <a:rPr lang="hu-HU" sz="8000" dirty="0" smtClean="0"/>
              <a:t>___</a:t>
            </a:r>
          </a:p>
          <a:p>
            <a:pPr>
              <a:buNone/>
            </a:pPr>
            <a:endParaRPr lang="hu-HU" sz="8000" dirty="0"/>
          </a:p>
        </p:txBody>
      </p:sp>
      <p:sp>
        <p:nvSpPr>
          <p:cNvPr id="5" name="Folyamatábra: Bekötés 4"/>
          <p:cNvSpPr/>
          <p:nvPr/>
        </p:nvSpPr>
        <p:spPr>
          <a:xfrm>
            <a:off x="827584" y="620688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Folyamatábra: Bekötés 5"/>
          <p:cNvSpPr/>
          <p:nvPr/>
        </p:nvSpPr>
        <p:spPr>
          <a:xfrm>
            <a:off x="1259632" y="188640"/>
            <a:ext cx="1296144" cy="136815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err="1" smtClean="0">
                <a:solidFill>
                  <a:schemeClr val="bg1"/>
                </a:solidFill>
              </a:rPr>
              <a:t>cs</a:t>
            </a:r>
            <a:endParaRPr lang="hu-HU" sz="6000" dirty="0">
              <a:solidFill>
                <a:schemeClr val="bg1"/>
              </a:solidFill>
            </a:endParaRPr>
          </a:p>
        </p:txBody>
      </p:sp>
      <p:sp>
        <p:nvSpPr>
          <p:cNvPr id="7" name="Folyamatábra: Bekötés 6"/>
          <p:cNvSpPr/>
          <p:nvPr/>
        </p:nvSpPr>
        <p:spPr>
          <a:xfrm>
            <a:off x="3059832" y="188640"/>
            <a:ext cx="1296144" cy="13681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err="1" smtClean="0">
                <a:solidFill>
                  <a:schemeClr val="bg1"/>
                </a:solidFill>
              </a:rPr>
              <a:t>gy</a:t>
            </a:r>
            <a:endParaRPr lang="hu-HU" sz="6000" dirty="0">
              <a:solidFill>
                <a:schemeClr val="bg1"/>
              </a:solidFill>
            </a:endParaRPr>
          </a:p>
        </p:txBody>
      </p:sp>
      <p:sp>
        <p:nvSpPr>
          <p:cNvPr id="8" name="Folyamatábra: Bekötés 7"/>
          <p:cNvSpPr/>
          <p:nvPr/>
        </p:nvSpPr>
        <p:spPr>
          <a:xfrm>
            <a:off x="4716016" y="188640"/>
            <a:ext cx="1296144" cy="136815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err="1" smtClean="0">
                <a:solidFill>
                  <a:schemeClr val="tx1"/>
                </a:solidFill>
              </a:rPr>
              <a:t>ny</a:t>
            </a:r>
            <a:endParaRPr lang="hu-HU" sz="6000" dirty="0">
              <a:solidFill>
                <a:schemeClr val="tx1"/>
              </a:solidFill>
            </a:endParaRPr>
          </a:p>
        </p:txBody>
      </p:sp>
      <p:sp>
        <p:nvSpPr>
          <p:cNvPr id="9" name="Folyamatábra: Bekötés 8"/>
          <p:cNvSpPr/>
          <p:nvPr/>
        </p:nvSpPr>
        <p:spPr>
          <a:xfrm>
            <a:off x="6444208" y="188640"/>
            <a:ext cx="1296144" cy="136815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err="1" smtClean="0">
                <a:solidFill>
                  <a:schemeClr val="bg1"/>
                </a:solidFill>
              </a:rPr>
              <a:t>zs</a:t>
            </a:r>
            <a:endParaRPr lang="hu-HU" sz="6000" dirty="0">
              <a:solidFill>
                <a:schemeClr val="bg1"/>
              </a:solidFill>
            </a:endParaRPr>
          </a:p>
        </p:txBody>
      </p:sp>
      <p:sp>
        <p:nvSpPr>
          <p:cNvPr id="11" name="Folyamatábra: Bekötés 10"/>
          <p:cNvSpPr/>
          <p:nvPr/>
        </p:nvSpPr>
        <p:spPr>
          <a:xfrm>
            <a:off x="2564619" y="1665048"/>
            <a:ext cx="1296144" cy="136815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err="1" smtClean="0">
                <a:solidFill>
                  <a:schemeClr val="bg1"/>
                </a:solidFill>
              </a:rPr>
              <a:t>zs</a:t>
            </a:r>
            <a:endParaRPr lang="hu-HU" sz="6000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980292"/>
            <a:ext cx="4352925" cy="2905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utorial.hu/photoshop/ismetlodohatter/back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hu-HU" sz="8000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8000" dirty="0" smtClean="0"/>
              <a:t>___</a:t>
            </a:r>
            <a:r>
              <a:rPr lang="hu-HU" sz="8000" dirty="0" err="1" smtClean="0"/>
              <a:t>urma</a:t>
            </a:r>
            <a:endParaRPr lang="hu-HU" sz="8000" dirty="0" smtClean="0"/>
          </a:p>
          <a:p>
            <a:pPr>
              <a:buNone/>
            </a:pPr>
            <a:endParaRPr lang="hu-HU" sz="8000" dirty="0" smtClean="0"/>
          </a:p>
          <a:p>
            <a:pPr>
              <a:buNone/>
            </a:pPr>
            <a:endParaRPr lang="hu-HU" sz="8000" dirty="0"/>
          </a:p>
        </p:txBody>
      </p:sp>
      <p:sp>
        <p:nvSpPr>
          <p:cNvPr id="5" name="Folyamatábra: Bekötés 4"/>
          <p:cNvSpPr/>
          <p:nvPr/>
        </p:nvSpPr>
        <p:spPr>
          <a:xfrm>
            <a:off x="827584" y="620688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Folyamatábra: Bekötés 5"/>
          <p:cNvSpPr/>
          <p:nvPr/>
        </p:nvSpPr>
        <p:spPr>
          <a:xfrm>
            <a:off x="1259632" y="188640"/>
            <a:ext cx="1296144" cy="136815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err="1" smtClean="0">
                <a:solidFill>
                  <a:schemeClr val="bg1"/>
                </a:solidFill>
              </a:rPr>
              <a:t>cs</a:t>
            </a:r>
            <a:endParaRPr lang="hu-HU" sz="6000" dirty="0">
              <a:solidFill>
                <a:schemeClr val="bg1"/>
              </a:solidFill>
            </a:endParaRPr>
          </a:p>
        </p:txBody>
      </p:sp>
      <p:sp>
        <p:nvSpPr>
          <p:cNvPr id="7" name="Folyamatábra: Bekötés 6"/>
          <p:cNvSpPr/>
          <p:nvPr/>
        </p:nvSpPr>
        <p:spPr>
          <a:xfrm>
            <a:off x="3059832" y="188640"/>
            <a:ext cx="1296144" cy="13681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err="1" smtClean="0">
                <a:solidFill>
                  <a:schemeClr val="bg1"/>
                </a:solidFill>
              </a:rPr>
              <a:t>gy</a:t>
            </a:r>
            <a:endParaRPr lang="hu-HU" sz="6000" dirty="0">
              <a:solidFill>
                <a:schemeClr val="bg1"/>
              </a:solidFill>
            </a:endParaRPr>
          </a:p>
        </p:txBody>
      </p:sp>
      <p:sp>
        <p:nvSpPr>
          <p:cNvPr id="8" name="Folyamatábra: Bekötés 7"/>
          <p:cNvSpPr/>
          <p:nvPr/>
        </p:nvSpPr>
        <p:spPr>
          <a:xfrm>
            <a:off x="4716016" y="188640"/>
            <a:ext cx="1296144" cy="136815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err="1" smtClean="0">
                <a:solidFill>
                  <a:schemeClr val="tx1"/>
                </a:solidFill>
              </a:rPr>
              <a:t>ny</a:t>
            </a:r>
            <a:endParaRPr lang="hu-HU" sz="6000" dirty="0">
              <a:solidFill>
                <a:schemeClr val="tx1"/>
              </a:solidFill>
            </a:endParaRPr>
          </a:p>
        </p:txBody>
      </p:sp>
      <p:sp>
        <p:nvSpPr>
          <p:cNvPr id="9" name="Folyamatábra: Bekötés 8"/>
          <p:cNvSpPr/>
          <p:nvPr/>
        </p:nvSpPr>
        <p:spPr>
          <a:xfrm>
            <a:off x="6444208" y="188640"/>
            <a:ext cx="1296144" cy="136815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err="1" smtClean="0">
                <a:solidFill>
                  <a:schemeClr val="bg1"/>
                </a:solidFill>
              </a:rPr>
              <a:t>zs</a:t>
            </a:r>
            <a:endParaRPr lang="hu-HU" sz="60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195.56.100.66/~sunido/media/k2/items/cache/af2ef6a0e2c9c528b09655df79f3b312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56992"/>
            <a:ext cx="4972100" cy="2463952"/>
          </a:xfrm>
          <a:prstGeom prst="rect">
            <a:avLst/>
          </a:prstGeom>
          <a:noFill/>
        </p:spPr>
      </p:pic>
      <p:sp>
        <p:nvSpPr>
          <p:cNvPr id="11" name="Folyamatábra: Bekötés 10"/>
          <p:cNvSpPr/>
          <p:nvPr/>
        </p:nvSpPr>
        <p:spPr>
          <a:xfrm>
            <a:off x="611560" y="1695885"/>
            <a:ext cx="1296144" cy="13681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err="1" smtClean="0">
                <a:solidFill>
                  <a:schemeClr val="bg1"/>
                </a:solidFill>
              </a:rPr>
              <a:t>gy</a:t>
            </a:r>
            <a:endParaRPr lang="hu-H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utorial.hu/photoshop/ismetlodohatter/back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hu-HU" sz="8000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8000" dirty="0" err="1" smtClean="0"/>
              <a:t>ta</a:t>
            </a:r>
            <a:r>
              <a:rPr lang="hu-HU" sz="8000" dirty="0" smtClean="0"/>
              <a:t>___</a:t>
            </a:r>
            <a:r>
              <a:rPr lang="hu-HU" sz="8000" dirty="0" err="1" smtClean="0"/>
              <a:t>kó</a:t>
            </a:r>
            <a:endParaRPr lang="hu-HU" sz="8000" dirty="0" smtClean="0"/>
          </a:p>
          <a:p>
            <a:pPr>
              <a:buNone/>
            </a:pPr>
            <a:endParaRPr lang="hu-HU" sz="8000" dirty="0"/>
          </a:p>
        </p:txBody>
      </p:sp>
      <p:sp>
        <p:nvSpPr>
          <p:cNvPr id="5" name="Folyamatábra: Bekötés 4"/>
          <p:cNvSpPr/>
          <p:nvPr/>
        </p:nvSpPr>
        <p:spPr>
          <a:xfrm>
            <a:off x="827584" y="620688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Folyamatábra: Bekötés 5"/>
          <p:cNvSpPr/>
          <p:nvPr/>
        </p:nvSpPr>
        <p:spPr>
          <a:xfrm>
            <a:off x="1259632" y="188640"/>
            <a:ext cx="1296144" cy="136815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err="1" smtClean="0">
                <a:solidFill>
                  <a:schemeClr val="bg1"/>
                </a:solidFill>
              </a:rPr>
              <a:t>cs</a:t>
            </a:r>
            <a:endParaRPr lang="hu-HU" sz="6000" dirty="0">
              <a:solidFill>
                <a:schemeClr val="bg1"/>
              </a:solidFill>
            </a:endParaRPr>
          </a:p>
        </p:txBody>
      </p:sp>
      <p:sp>
        <p:nvSpPr>
          <p:cNvPr id="7" name="Folyamatábra: Bekötés 6"/>
          <p:cNvSpPr/>
          <p:nvPr/>
        </p:nvSpPr>
        <p:spPr>
          <a:xfrm>
            <a:off x="3059832" y="188640"/>
            <a:ext cx="1296144" cy="13681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err="1" smtClean="0">
                <a:solidFill>
                  <a:schemeClr val="bg1"/>
                </a:solidFill>
              </a:rPr>
              <a:t>gy</a:t>
            </a:r>
            <a:endParaRPr lang="hu-HU" sz="6000" dirty="0">
              <a:solidFill>
                <a:schemeClr val="bg1"/>
              </a:solidFill>
            </a:endParaRPr>
          </a:p>
        </p:txBody>
      </p:sp>
      <p:sp>
        <p:nvSpPr>
          <p:cNvPr id="8" name="Folyamatábra: Bekötés 7"/>
          <p:cNvSpPr/>
          <p:nvPr/>
        </p:nvSpPr>
        <p:spPr>
          <a:xfrm>
            <a:off x="4716016" y="188640"/>
            <a:ext cx="1296144" cy="136815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err="1" smtClean="0">
                <a:solidFill>
                  <a:schemeClr val="tx1"/>
                </a:solidFill>
              </a:rPr>
              <a:t>ny</a:t>
            </a:r>
            <a:endParaRPr lang="hu-HU" sz="6000" dirty="0">
              <a:solidFill>
                <a:schemeClr val="tx1"/>
              </a:solidFill>
            </a:endParaRPr>
          </a:p>
        </p:txBody>
      </p:sp>
      <p:sp>
        <p:nvSpPr>
          <p:cNvPr id="9" name="Folyamatábra: Bekötés 8"/>
          <p:cNvSpPr/>
          <p:nvPr/>
        </p:nvSpPr>
        <p:spPr>
          <a:xfrm>
            <a:off x="6444208" y="188640"/>
            <a:ext cx="1296144" cy="136815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err="1" smtClean="0">
                <a:solidFill>
                  <a:schemeClr val="bg1"/>
                </a:solidFill>
              </a:rPr>
              <a:t>zs</a:t>
            </a:r>
            <a:endParaRPr lang="hu-HU" sz="6000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760" y="3284984"/>
            <a:ext cx="4876800" cy="2743200"/>
          </a:xfrm>
          <a:prstGeom prst="rect">
            <a:avLst/>
          </a:prstGeom>
        </p:spPr>
      </p:pic>
      <p:sp>
        <p:nvSpPr>
          <p:cNvPr id="12" name="Folyamatábra: Bekötés 11"/>
          <p:cNvSpPr/>
          <p:nvPr/>
        </p:nvSpPr>
        <p:spPr>
          <a:xfrm>
            <a:off x="1475656" y="1710532"/>
            <a:ext cx="1296144" cy="136815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err="1" smtClean="0">
                <a:solidFill>
                  <a:schemeClr val="bg1"/>
                </a:solidFill>
              </a:rPr>
              <a:t>cs</a:t>
            </a:r>
            <a:endParaRPr lang="hu-H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utorial.hu/photoshop/ismetlodohatter/back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hu-HU" sz="8000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8000" dirty="0" err="1" smtClean="0"/>
              <a:t>ka</a:t>
            </a:r>
            <a:r>
              <a:rPr lang="hu-HU" sz="8000" dirty="0" smtClean="0"/>
              <a:t>___</a:t>
            </a:r>
            <a:r>
              <a:rPr lang="hu-HU" sz="8000" dirty="0"/>
              <a:t>a</a:t>
            </a:r>
            <a:endParaRPr lang="hu-HU" sz="8000" dirty="0" smtClean="0"/>
          </a:p>
          <a:p>
            <a:pPr>
              <a:buNone/>
            </a:pPr>
            <a:endParaRPr lang="hu-HU" sz="8000" dirty="0" smtClean="0"/>
          </a:p>
          <a:p>
            <a:pPr>
              <a:buNone/>
            </a:pPr>
            <a:endParaRPr lang="hu-HU" sz="8000" dirty="0"/>
          </a:p>
        </p:txBody>
      </p:sp>
      <p:sp>
        <p:nvSpPr>
          <p:cNvPr id="5" name="Folyamatábra: Bekötés 4"/>
          <p:cNvSpPr/>
          <p:nvPr/>
        </p:nvSpPr>
        <p:spPr>
          <a:xfrm>
            <a:off x="827584" y="620688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Folyamatábra: Bekötés 5"/>
          <p:cNvSpPr/>
          <p:nvPr/>
        </p:nvSpPr>
        <p:spPr>
          <a:xfrm>
            <a:off x="1259632" y="188640"/>
            <a:ext cx="1296144" cy="136815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err="1" smtClean="0">
                <a:solidFill>
                  <a:schemeClr val="bg1"/>
                </a:solidFill>
              </a:rPr>
              <a:t>cs</a:t>
            </a:r>
            <a:endParaRPr lang="hu-HU" sz="6000" dirty="0">
              <a:solidFill>
                <a:schemeClr val="bg1"/>
              </a:solidFill>
            </a:endParaRPr>
          </a:p>
        </p:txBody>
      </p:sp>
      <p:sp>
        <p:nvSpPr>
          <p:cNvPr id="7" name="Folyamatábra: Bekötés 6"/>
          <p:cNvSpPr/>
          <p:nvPr/>
        </p:nvSpPr>
        <p:spPr>
          <a:xfrm>
            <a:off x="3059832" y="188640"/>
            <a:ext cx="1296144" cy="13681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err="1" smtClean="0">
                <a:solidFill>
                  <a:schemeClr val="bg1"/>
                </a:solidFill>
              </a:rPr>
              <a:t>gy</a:t>
            </a:r>
            <a:endParaRPr lang="hu-HU" sz="6000" dirty="0">
              <a:solidFill>
                <a:schemeClr val="bg1"/>
              </a:solidFill>
            </a:endParaRPr>
          </a:p>
        </p:txBody>
      </p:sp>
      <p:sp>
        <p:nvSpPr>
          <p:cNvPr id="8" name="Folyamatábra: Bekötés 7"/>
          <p:cNvSpPr/>
          <p:nvPr/>
        </p:nvSpPr>
        <p:spPr>
          <a:xfrm>
            <a:off x="4716016" y="188640"/>
            <a:ext cx="1296144" cy="136815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err="1" smtClean="0">
                <a:solidFill>
                  <a:schemeClr val="tx1"/>
                </a:solidFill>
              </a:rPr>
              <a:t>ny</a:t>
            </a:r>
            <a:endParaRPr lang="hu-HU" sz="6000" dirty="0">
              <a:solidFill>
                <a:schemeClr val="tx1"/>
              </a:solidFill>
            </a:endParaRPr>
          </a:p>
        </p:txBody>
      </p:sp>
      <p:sp>
        <p:nvSpPr>
          <p:cNvPr id="9" name="Folyamatábra: Bekötés 8"/>
          <p:cNvSpPr/>
          <p:nvPr/>
        </p:nvSpPr>
        <p:spPr>
          <a:xfrm>
            <a:off x="6444208" y="188640"/>
            <a:ext cx="1296144" cy="136815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err="1" smtClean="0">
                <a:solidFill>
                  <a:schemeClr val="bg1"/>
                </a:solidFill>
              </a:rPr>
              <a:t>zs</a:t>
            </a:r>
            <a:endParaRPr lang="hu-HU" sz="6000" dirty="0">
              <a:solidFill>
                <a:schemeClr val="bg1"/>
              </a:solidFill>
            </a:endParaRPr>
          </a:p>
        </p:txBody>
      </p:sp>
      <p:sp>
        <p:nvSpPr>
          <p:cNvPr id="5122" name="AutoShape 2" descr="data:image/jpeg;base64,/9j/4AAQSkZJRgABAQAAAQABAAD/2wCEAAkGBxISEhUUEBQWFRQWFRUXFBcUFBUVFBYVFRcWFhgUFhUYHCggGBomGxQVITEhJSkrLi4uFx8zODMsNygtLisBCgoKDg0OGxAQGiwmHCYtLzQsLCwsLC0sLCw0LCwsLCwsLywsLCwsLC0sLCwsLSwsLCwsLCwsLCwsLCwsLCwsL//AABEIAOEA4QMBIgACEQEDEQH/xAAcAAEAAQUBAQAAAAAAAAAAAAAABgECAwQFBwj/xABFEAABAgQCBgUJBgMHBQAAAAABAAIDBBEhEjEFQVFhcYEGIjKRoQcTQlJyscHR8BQjYoKS4TOiwkNTY4Oys/EVJDST4v/EABoBAQADAQEBAAAAAAAAAAAAAAACAwQBBQb/xAAtEQACAgEEAQIFAwUBAAAAAAAAAQIDEQQSITFBUWEFEzJxgSKh8CORscHRFP/aAAwDAQACEQMRAD8A9xREQBEWOPHYxpc9wa0ZucQ1o4k2CAyIoF0g8psvCq2VBjvvR12wQfazf+Wx2hQ6P5SdIuyfDZ7EIf1kqDsijVXo7ZrOMfc9uReAx+mekHZzLx7OFn+kBaUTTU27tTUwf8+LTuxUUfmovXw2b7aPotF82majG5jRf/a/5rJDno4ymplvsx4o5WcnzUSfwyfh/sfRyL5+lulmkoP8OaiuH+I5sX/caT4rOfKRpQZxW84MP5KakmUS0ViPekXgLvKVpT++aP8AJh0/0roaO8rc6wjz8ODGbrwh0J/6qlv8q7krelsR7cii/Rnp5JTtGsf5uKf7KNRj6/hNcL/yk8lKF0oaa4YREQ4EREAREQBERAEREAREQBERAFgn5kQob4hFQxrnEVAs0VNzbUs6h/lO0sIMoYYPXjnANuAXeeFKN/OoyeFknVBzmoryRXTHlQmH1ErCbCGp8Q+cfxDbNaeOJQnSM7HmHYpiK+KdWI2HstybyAViLG7JPs+hr0tcOkYmwVkENXBXVUG2X4iijWLI2GqtCytCrcmd3RLBCWRsuNiyNathjfr9lU5s5vRqGSB3LE+RdqvuK6/m6cNRFx+x3KpgnMf8orpIi7COmAK0c358qqj5Fjuw6h2EU7tn1dSF0IOFxUfXcVoR9Gmpwcabt31sWiGqzwyDhCT9P8HDj6JeLEVGvX9D5hdLRenJ+WA8xMRWipAa4+cYMIuMDwQ3kArWve00BIN7HKtLW40WSTnGYwYgLb5AVANAK2uNdgDxWuNiZntrceJLJ6D0Y6cT0T/yYUEs9cYobj+XrA+AU/0dpBkZtW562nMftvXlslEa9oMNwc3VhFeViaLpyc65hBa4gjWrkzybIpvhYPSkXA0Z0jY6gi9U+t6J47Pcu81wIqLg5UXShrBVERDgREQBERAEREAREQFCV4b05039rmnOYcUNn3cOmRDTdw4uqa7KL2ufk2RobocQVa4EOFSKgimYXhGl5AwI8SE7Njy2u0ZtdzaQeazamTSR6Hw9Le35OYGEq8QlkRY9zPVy32WhoSiqgXAXNCzsasUNdKW0dEdqoN6rnLHYckuzCxqzsC6MHRA9Jx5fut2XkIbRliO13yyWWV0fUqd8V0cmGac89h4rO1gPZ7vlt+uK67YIHZA/SPoLKIlMxT3Kp3Iqd/ojhYdY5jbv4/WylYkEOFW5i41V2jnlx4KQ0BWF8Foq7CKekKXH4hv3a9V8yt9P57EXd7EfiyLYgBz1gix+tyj87otzRXMbRq3EL0CFLMrQCrX3aW1cK5kVFc+1+rYqs0TixDCbOIuW6+ttrk4K+vVbPsSjqkuzzCDEfCdiY4tLi1tsql16g2NKfzhd/RnStryGxhhOpwqW8xm3xHBbOmtHQqlt8ZxFuEBzWgAgvNWioxCljszUR0p0ci1AD6sdcYW1BprN8Tu62pe7Q/mRyjBdfDc0ekwY4cA5pBBFiCCCDrBGepb0ppOLC/hvI3ZjuNl5Ho2PGlTSXiUANXte0lr3a6tr1RwodpOqbaL6Qw4tGvox+wmrSfwuIHcQOavdU1zgoU4vg9Q6N6e8/VkSgiC4pYPbtA2jXxHLvLxLS7orGl0FxZEZ95Dc00c1zetbbkRQ2IcQbKe+T/pzC0gwsdhZMsAMRgPVe2gpFhXu01FRm02OomJGawyYIiIQCIiAIiIAiIgC8s8qclhmWRBbzkOh3uhmle5zRyXqag3lXhDzEF+sRS3k5jj/AEBUahZrZp0ksWo8uKot2V0e+JqoNpXYltFMZmKnfdeXO2Mez2JWxicCBKPf2Rbacl1JbQwF3mu4Lr0AyVpWaWok+iiV0mY4Esxhq1oB20v9WWyHLErgVRJt9lRnaVeHLACs8GE52VhtPwGtVtHG8F+OivbU5Cg2u6rfEVPcs0CXa2+Z2m/dqHJbGNVOS8FbmYYUi0+n+igbzF+8ELZY0Np1bjJ7auPMGrvfxWOxzAPEIQB2cWI5AOPfQ2A3qO+WSDfqI8SjSajDXECLhr62eKaie03edpVIkyAyLEidVrWYyyubhiaWuPFgFBbjWiv+yEGpeMfs1I3ANpXiQeVgOPpmVpDLXuIBcC5jASCwFlibkCzRlrAW7TVxueE+fP2ISaXJp6HgmIIj3jrRWhrR6sMttU6rEcSuO2ZMI1c0Phm0RhpUGvaadTq/WsSSWmW4e2B63VLQCb3c4U9xyXGnoQER1HNoTUdqtHXzAvmda9qqUoyyuDy9RLndkrN6JhRWh0L7wHIFpxjdi9E7iRxK4UzoAA9Ulu5wr8vituTivlolWPYWnNrnEBw5ixFbH5kKVNfCmG1FHaqgglppWhLSV7VN6muXyVqb8EHbNxYIDXhxZqLnYgNViBYbj4LgsY+BEbGl3OaWEYXts9pAwjmQLi4NdeR9DmdHFmV29x5grjzWhGuuxpadzThPL5Kc6Yy5j2XRvfUib9CfKUI2GFPUhxCBhii0N9csQ9EnblwXo6+Xp2QiQHUeMLbkE1IyqcNBW51U38fUfJn0vd1JaZdVrwPs8QmvCGXaxqGw21gDFKOC9PJ6giIonQiIgCIiALnab0QyZYGRPRdiadjgCAaa7OI5roouSipLDOptPKPMp6TdBeWOFCNmRGojctUheiad0UI7LWe27D/SdxUAiQiCQ4UINCDmCNS+d1endM/Z9G+qzevcwEK0rM5qsw1WXJaWK6Gwk0AqtiBKF3Db8lvQ4QaKBclJIg5GtAladqhOrYPmd/gtoKtFcGqmUm+yDLQiqVaa5AVJyH1q3qODjKgmoDRUnIauJ2BbkCVw1qSSczlytq3fMqsrLhgOtxu47TSlBsA1D4krMqpz8Ig2a2kZ1kvCfEdZrBWgtU5Bo3k0HNcWThxPND7QS6LGGJwOTYbnF/mxsAo0U/FRUnz9rm2wBeDL0iRtjovoQ+QNTx3LdmHF0VxGqjQdVrmnM05L0dNHYlHy+X9vC/Pf9iq6WImmIN6HtDI1IJbucLg1z1HM9pcTTcGjwc6tvYNfVp1kWPaGzLWpJEhVyzFxx2HcclyukBq2G4W6zmkbLEkHgWL16588nmWfSyNzMvjFKmouAfnmtXRekHwH4mHc5pycNhp79S6hG364Ll6Qghrq3AdrzvrqPrWttc8Mywl4JzJ6ShRW4muoDYh1qH1ScieCwTujQbsz2aiolomefLvxjrMNngZEb9h2VU3l/NvaHw+y4VBbbvAtXivUpt3L3LCNzUAEFrhxBUM0lLRpR+KE4+ZLgaammuRB7OzEKcQvUZ6Rxix6wyO3caKOTEPNrxtBBHeCFdOEbV7llc3B+x6r0H0/9rgDH/FYGiIDmaiofTeM99dRCka8N6MaW+wR2OqfNVwu19Rxu08LEbwAdp9whvDgC0gggEEXBBuCF504ODwzbGSksouREUCQREQBERAFHelGiwR51guO3TWPW4j3cFIla9oIINwRRVX0q2DiyUJOLyjzKI1bECU9bu+fyXZjaEfCGKmLeL4eXxWrRfL3QnU9rXJt37uizCqYVla1VLVnOZMQaqELJRUIQ4YnW+vALYloOG57R8B6o+r9ypAg1Ic4ZdmurVi3Ejw4lZiVXOWOEcbK1XP0/pQS0B0SlXdmG31ojrNb33O4Fb9VGGH7ZO1zgShoNj5g5nfhy412qWnrUpbpfSuX/wA/PRzo3tCSRlZY4+tGdWJFJzdFfeh5kBZocOgANzrO06z3rPOOq5rdnWPKzR31P5VZRelpsyzZLtmS584LVxukbDhaRl5xuLd1XNDhtzA7ti7S5fSD+F+dvvW2HZls+lnAK1NIwiYZoKkXFM6jV3VHNbhRak8HnJ4ZHIbyKEGm8Lv9HdMCG7A8ANccwaBrsqluQrYWouJMw8L3N1A24G4puvTkrAtlc3F5ReemLl6YkMQL2Dri5p6Q+JAHw2LD0anzEh4XGr2WNcy09k8suQrmuyvUhLKUkdRCIgBFDcFekeS3TGOCZWI4l8G7C43dBcbfpJwndh2qE6eksDsbey43/C7OnA59+5amiNJOlo7IzM2G49Zps5h4juNDqU7a1bDjsurntfse9IsEhNsjQ2RIZxMe0Oadx2jUdo1LOvKNoREQBERAEREAXI0jooGroYodbdR4bCuuiquphbHbJHVJrohxbS3erXBSafkBEFRZ2o7dxUeiQi0kEUIzXzmq0kqHz16miM9xgoqQ4eI/hB7yNXAe/gryKmg5nYPmswaAKatQWGT2/ck2UcVYriqUWcHF6U6UdAg/dXjRXCHAGvG70uDRfu2rY0HowS0BkJtyBVx9Z5u53f8ABcjRH/eTb5o3gwawpbY539pFHHIHZTYpBOO6tBm7qjnme6q2zi4qNC7fMvv4X4X7kW/JrQnYqv8AWuPZHZ+fNXqtEXqQiksIwt5eS0rl9IP4Y9tvvr8F1SuR0jPUZvif0PV0Oyuz6WcIqqFArzzTlaYh3a7aC08rj3uXPC7WlodYZ3EHxofAlcYLRB8Fq6N/Q855qK12rJ3snP58lPAV5sFM+js5jhAHNnVPDUfhyW/TT52kkdGbgCIwsdkRS1KjYRXWCoVMQixxa7NpofgRuIoeanFVwukspUCKM22d7JyPInx3LfB4ZNM7vkt05he6VebPq+DXU4Cr2DiBi5O2r01fO0CO5jmvYcLmuDmnY5pqD3he7dHNLtm5dkZtiRR7fVeLOb35bQQdayaqrbLcuma6ZZWDpoiLIXBERAEREAREQBc/S0mXtqwdcUA1Cm/drXQRQsrjZFxl0dTw8kYdKuh2cDvJ1nbVYipW5oOa50zosG7LHZq/ZeDqvhM1+qt59vJbGz1OJRR3pjPPDGS8A/fzJ82z8LP7SJuo00rv3KTTUPzdTE6oAJJOQAuTXZRRLopDM1FiaQiA0fWHKg+jAaSMW4uNT3rzqKnBuc19Pj38L/f2RZn0O9o2QZAhMhQxRrGgDftJ3k1PNWROs87Gig4mhPhh8VtxXYQTsH0Fqw2UF88zxNz4q3Rwc5uyX8ZTc8LBQhUIV9FSi9TBmLKLidIz/DHtnuwj4ru0Uf6RH7xo2Nr+o/8AypwXJVc8QZyaKoCrRXAK5Hn4ME1DxMcM6tIHGllHQpUQoy5lCRsJHcaK6ssj0WgLrdHI+CMAcnAt55jxC5YCvY4ggjMGo4i60QltaZJHoCsisDgWuuCCCNxsVbLxg9jXDWAe9XEr1U8nSETUAw3uYc2nPaMwe6i9V8lMsGyjn63xXV4NDWi3IqC9I5XsxBq6rvZOR5E0/MvRfJq2kgz24v8AuOHwUdTLNX5NNP1EpREXnGoIrTECtMZu1AZEWEzLNvgVaZ2H63gUBsItU6RheuO4/JWHSsH1x3H5IDdRaB0xA/vB3H5K9ulYByis5uA96A3EWFk1DOT2ng4KyenocGE+LEcGw4bHPe7UGtFSe4ICG+UGcM1FhaJg4hEmQ2JMRALQpNriHkH13FmAW13pULvO0MILGtgikNjQ1rR6LWigA2ii5fk+knxBF0jMgiPOkOY05wZVv8CFuNOsaZl25TFZtRpoXxxIkpNEMmrkN/MeWXjf8qsUoi6JhOJcQcTsyCfAZf8AJWjH0IfQcDuNisVeilVDauSE8yeTigJhWzGlXM7QI93esVEaa7KzFhUY02axnbg0eFf6lLKKHz5rFefxuH6Th+ClBFF/0mrRXAKuFXAKwx4KEKOTbKRH+0T33+KktFwdIt+9dvofBqur7JI1KKoVaKtFcdJL0cj1hlvqnwN/rguqVGdARcMSmpwpzzHxUmovRolmBMwxoYILXXaQQdor8FNfJ/DLZJjTm18UHf8AeOvzz5rl6E6POi0fEq2HqHpO4bBv/wCVMZWVZDGGGMLdgyVd9ia2o00Qa5ZmREWY0mIsWN0NbKpRAaToKwPll08KtLEBxYkmtaJJKQmErHQFzAIvEklrRJJSx0sFhfJhcwdIi+SUT0tE+1RoUo3EITsUSNiq0RGQXCkNgPbBeL7A3epx0umRLwqA0e+oB9Vo7TvhxIUc8n2hzG85OPFnEsgCppRhc176ZZ1aD+F21V7/ANe1Fvy/6e9/g6zJqO3sxHDms7NNzTfTrxAK6x0asMTRqswVGuzpPMDNrTyotiH0td6UIcitd0huWJ0gnI4Os3pXCNnQ3DuIVj9JSb9ZYeFu7JckyKxmRUWk+xhHQiRYY7MRrh3HmCoSx2IV235m596kTpHcrDJblV8leCmynf5OFhVKLsukd3gsTpEbPeufKZQ9I/DOauHpUfe8WNPi4H3KUukuK0Imh8UUOiE4AAOrZxuSc7DMbV2MGmR/880R3CqEL0zQ+i9FCmJri7/HJPg3qeCmEjKwGtHmGQw3V5trAP5Vcoklpn5Z4VKOoa8PmD8Oa9R6L6HEVrY0UVabsbqdvO7dr98voqMYGijQANgsFbGTimkWwoSfJUBVRFEvCIiAIiIAiIgCIiApRWvoASbAXJKvXO0/JxI0B7IRAeaUxVwuoQSxxFw00oSNutck2llHUsvk8s6QxX6SnWwIRw+dOEGlfNwIeIl5G2lTxc0L1mTkGQobIcNoaxjQ1oGQa0UAUb6C9GIks6NGmMPnYhDWhpxYITb0rTMuJJpsapeqqIOMcy7fZdfNSeI9IwmEFY6AtlFcUGkZULGZMLo0VKIDmGSCxukQuvhVMK5gHFdILG6QXdwKnm0wCOukFhfIblJjBCtMuEwCKPkNywPkFLzKhWmSC5g7khxkCtmSl3sNWEtO747VJvsIVzZIBMDJbJTbiKPHMfELeBWJkGiygKRwqiIgCIiAIiIAiIgCIiAIiIAiIgCIiAIiIAiIgCIiAIiIAiIgCIiAIiIAiIgCIiAIiIAiIgCIiAIiIAiIgCIiAIiIAiIgCIiAIiIAiIgCIiAIiIAiIgCIiAK2I8NFTlwJ3ZBXK2KzECNoI70BgM/D9bwPyQz0Pblbsuz2ZLANFM+VrDUBTYBUDcSn/SWWvlltAGXOlRXY4oDYE6zbt1HUKmlr2WMaShnsknbQGwzqbfudSodHjCG1sDa2Wug4HCR7IVG6OpWjiMtVhQEWGWuvJAZG6Qhn0v5XeNt471fCm2PBLDWgrkRyuM1hZIUNS4n9yDXjUfVqVgyOGtHGhralr0sNgtkEBkhTjHZHjY2pcjJZ2uqKjWtaJJ1ycRalhuothjaADYgLkREAREQBERAEREAREQBERAEREAREQBERAEREAREQB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24" name="AutoShape 4" descr="data:image/jpeg;base64,/9j/4AAQSkZJRgABAQAAAQABAAD/2wCEAAkGBxISEhUUEBQWFRQWFRUXFBcUFBUVFBYVFRcWFhgUFhUYHCggGBomGxQVITEhJSkrLi4uFx8zODMsNygtLisBCgoKDg0OGxAQGiwmHCYtLzQsLCwsLC0sLCw0LCwsLCwsLywsLCwsLC0sLCwsLSwsLCwsLCwsLCwsLCwsLCwsL//AABEIAOEA4QMBIgACEQEDEQH/xAAcAAEAAQUBAQAAAAAAAAAAAAAABgECAwQFBwj/xABFEAABAgQCBgUJBgMHBQAAAAABAAIDBBEhEjEFQVFhcYEGIjKRoQcTQlJyscHR8BQjYoKS4TOiwkNTY4Oys/EVJDST4v/EABoBAQADAQEBAAAAAAAAAAAAAAACAwQBBQb/xAAtEQACAgEEAQIFAwUBAAAAAAAAAQIDEQQSITFBUWEFEzJxgSKh8CORscHRFP/aAAwDAQACEQMRAD8A9xREQBEWOPHYxpc9wa0ZucQ1o4k2CAyIoF0g8psvCq2VBjvvR12wQfazf+Wx2hQ6P5SdIuyfDZ7EIf1kqDsijVXo7ZrOMfc9uReAx+mekHZzLx7OFn+kBaUTTU27tTUwf8+LTuxUUfmovXw2b7aPotF82majG5jRf/a/5rJDno4ymplvsx4o5WcnzUSfwyfh/sfRyL5+lulmkoP8OaiuH+I5sX/caT4rOfKRpQZxW84MP5KakmUS0ViPekXgLvKVpT++aP8AJh0/0roaO8rc6wjz8ODGbrwh0J/6qlv8q7krelsR7cii/Rnp5JTtGsf5uKf7KNRj6/hNcL/yk8lKF0oaa4YREQ4EREAREQBERAEREAREQBERAFgn5kQob4hFQxrnEVAs0VNzbUs6h/lO0sIMoYYPXjnANuAXeeFKN/OoyeFknVBzmoryRXTHlQmH1ErCbCGp8Q+cfxDbNaeOJQnSM7HmHYpiK+KdWI2HstybyAViLG7JPs+hr0tcOkYmwVkENXBXVUG2X4iijWLI2GqtCytCrcmd3RLBCWRsuNiyNathjfr9lU5s5vRqGSB3LE+RdqvuK6/m6cNRFx+x3KpgnMf8orpIi7COmAK0c358qqj5Fjuw6h2EU7tn1dSF0IOFxUfXcVoR9Gmpwcabt31sWiGqzwyDhCT9P8HDj6JeLEVGvX9D5hdLRenJ+WA8xMRWipAa4+cYMIuMDwQ3kArWve00BIN7HKtLW40WSTnGYwYgLb5AVANAK2uNdgDxWuNiZntrceJLJ6D0Y6cT0T/yYUEs9cYobj+XrA+AU/0dpBkZtW562nMftvXlslEa9oMNwc3VhFeViaLpyc65hBa4gjWrkzybIpvhYPSkXA0Z0jY6gi9U+t6J47Pcu81wIqLg5UXShrBVERDgREQBERAEREAREQFCV4b05039rmnOYcUNn3cOmRDTdw4uqa7KL2ufk2RobocQVa4EOFSKgimYXhGl5AwI8SE7Njy2u0ZtdzaQeazamTSR6Hw9Le35OYGEq8QlkRY9zPVy32WhoSiqgXAXNCzsasUNdKW0dEdqoN6rnLHYckuzCxqzsC6MHRA9Jx5fut2XkIbRliO13yyWWV0fUqd8V0cmGac89h4rO1gPZ7vlt+uK67YIHZA/SPoLKIlMxT3Kp3Iqd/ojhYdY5jbv4/WylYkEOFW5i41V2jnlx4KQ0BWF8Foq7CKekKXH4hv3a9V8yt9P57EXd7EfiyLYgBz1gix+tyj87otzRXMbRq3EL0CFLMrQCrX3aW1cK5kVFc+1+rYqs0TixDCbOIuW6+ttrk4K+vVbPsSjqkuzzCDEfCdiY4tLi1tsql16g2NKfzhd/RnStryGxhhOpwqW8xm3xHBbOmtHQqlt8ZxFuEBzWgAgvNWioxCljszUR0p0ci1AD6sdcYW1BprN8Tu62pe7Q/mRyjBdfDc0ekwY4cA5pBBFiCCCDrBGepb0ppOLC/hvI3ZjuNl5Ho2PGlTSXiUANXte0lr3a6tr1RwodpOqbaL6Qw4tGvox+wmrSfwuIHcQOavdU1zgoU4vg9Q6N6e8/VkSgiC4pYPbtA2jXxHLvLxLS7orGl0FxZEZ95Dc00c1zetbbkRQ2IcQbKe+T/pzC0gwsdhZMsAMRgPVe2gpFhXu01FRm02OomJGawyYIiIQCIiAIiIAiIgC8s8qclhmWRBbzkOh3uhmle5zRyXqag3lXhDzEF+sRS3k5jj/AEBUahZrZp0ksWo8uKot2V0e+JqoNpXYltFMZmKnfdeXO2Mez2JWxicCBKPf2Rbacl1JbQwF3mu4Lr0AyVpWaWok+iiV0mY4Esxhq1oB20v9WWyHLErgVRJt9lRnaVeHLACs8GE52VhtPwGtVtHG8F+OivbU5Cg2u6rfEVPcs0CXa2+Z2m/dqHJbGNVOS8FbmYYUi0+n+igbzF+8ELZY0Np1bjJ7auPMGrvfxWOxzAPEIQB2cWI5AOPfQ2A3qO+WSDfqI8SjSajDXECLhr62eKaie03edpVIkyAyLEidVrWYyyubhiaWuPFgFBbjWiv+yEGpeMfs1I3ANpXiQeVgOPpmVpDLXuIBcC5jASCwFlibkCzRlrAW7TVxueE+fP2ISaXJp6HgmIIj3jrRWhrR6sMttU6rEcSuO2ZMI1c0Phm0RhpUGvaadTq/WsSSWmW4e2B63VLQCb3c4U9xyXGnoQER1HNoTUdqtHXzAvmda9qqUoyyuDy9RLndkrN6JhRWh0L7wHIFpxjdi9E7iRxK4UzoAA9Ulu5wr8vituTivlolWPYWnNrnEBw5ixFbH5kKVNfCmG1FHaqgglppWhLSV7VN6muXyVqb8EHbNxYIDXhxZqLnYgNViBYbj4LgsY+BEbGl3OaWEYXts9pAwjmQLi4NdeR9DmdHFmV29x5grjzWhGuuxpadzThPL5Kc6Yy5j2XRvfUib9CfKUI2GFPUhxCBhii0N9csQ9EnblwXo6+Xp2QiQHUeMLbkE1IyqcNBW51U38fUfJn0vd1JaZdVrwPs8QmvCGXaxqGw21gDFKOC9PJ6giIonQiIgCIiALnab0QyZYGRPRdiadjgCAaa7OI5roouSipLDOptPKPMp6TdBeWOFCNmRGojctUheiad0UI7LWe27D/SdxUAiQiCQ4UINCDmCNS+d1endM/Z9G+qzevcwEK0rM5qsw1WXJaWK6Gwk0AqtiBKF3Db8lvQ4QaKBclJIg5GtAladqhOrYPmd/gtoKtFcGqmUm+yDLQiqVaa5AVJyH1q3qODjKgmoDRUnIauJ2BbkCVw1qSSczlytq3fMqsrLhgOtxu47TSlBsA1D4krMqpz8Ig2a2kZ1kvCfEdZrBWgtU5Bo3k0HNcWThxPND7QS6LGGJwOTYbnF/mxsAo0U/FRUnz9rm2wBeDL0iRtjovoQ+QNTx3LdmHF0VxGqjQdVrmnM05L0dNHYlHy+X9vC/Pf9iq6WImmIN6HtDI1IJbucLg1z1HM9pcTTcGjwc6tvYNfVp1kWPaGzLWpJEhVyzFxx2HcclyukBq2G4W6zmkbLEkHgWL16588nmWfSyNzMvjFKmouAfnmtXRekHwH4mHc5pycNhp79S6hG364Ll6Qghrq3AdrzvrqPrWttc8Mywl4JzJ6ShRW4muoDYh1qH1ScieCwTujQbsz2aiolomefLvxjrMNngZEb9h2VU3l/NvaHw+y4VBbbvAtXivUpt3L3LCNzUAEFrhxBUM0lLRpR+KE4+ZLgaammuRB7OzEKcQvUZ6Rxix6wyO3caKOTEPNrxtBBHeCFdOEbV7llc3B+x6r0H0/9rgDH/FYGiIDmaiofTeM99dRCka8N6MaW+wR2OqfNVwu19Rxu08LEbwAdp9whvDgC0gggEEXBBuCF504ODwzbGSksouREUCQREQBERAFHelGiwR51guO3TWPW4j3cFIla9oIINwRRVX0q2DiyUJOLyjzKI1bECU9bu+fyXZjaEfCGKmLeL4eXxWrRfL3QnU9rXJt37uizCqYVla1VLVnOZMQaqELJRUIQ4YnW+vALYloOG57R8B6o+r9ypAg1Ic4ZdmurVi3Ejw4lZiVXOWOEcbK1XP0/pQS0B0SlXdmG31ojrNb33O4Fb9VGGH7ZO1zgShoNj5g5nfhy412qWnrUpbpfSuX/wA/PRzo3tCSRlZY4+tGdWJFJzdFfeh5kBZocOgANzrO06z3rPOOq5rdnWPKzR31P5VZRelpsyzZLtmS584LVxukbDhaRl5xuLd1XNDhtzA7ti7S5fSD+F+dvvW2HZls+lnAK1NIwiYZoKkXFM6jV3VHNbhRak8HnJ4ZHIbyKEGm8Lv9HdMCG7A8ANccwaBrsqluQrYWouJMw8L3N1A24G4puvTkrAtlc3F5ReemLl6YkMQL2Dri5p6Q+JAHw2LD0anzEh4XGr2WNcy09k8suQrmuyvUhLKUkdRCIgBFDcFekeS3TGOCZWI4l8G7C43dBcbfpJwndh2qE6eksDsbey43/C7OnA59+5amiNJOlo7IzM2G49Zps5h4juNDqU7a1bDjsurntfse9IsEhNsjQ2RIZxMe0Oadx2jUdo1LOvKNoREQBERAEREAXI0jooGroYodbdR4bCuuiquphbHbJHVJrohxbS3erXBSafkBEFRZ2o7dxUeiQi0kEUIzXzmq0kqHz16miM9xgoqQ4eI/hB7yNXAe/gryKmg5nYPmswaAKatQWGT2/ck2UcVYriqUWcHF6U6UdAg/dXjRXCHAGvG70uDRfu2rY0HowS0BkJtyBVx9Z5u53f8ABcjRH/eTb5o3gwawpbY539pFHHIHZTYpBOO6tBm7qjnme6q2zi4qNC7fMvv4X4X7kW/JrQnYqv8AWuPZHZ+fNXqtEXqQiksIwt5eS0rl9IP4Y9tvvr8F1SuR0jPUZvif0PV0Oyuz6WcIqqFArzzTlaYh3a7aC08rj3uXPC7WlodYZ3EHxofAlcYLRB8Fq6N/Q855qK12rJ3snP58lPAV5sFM+js5jhAHNnVPDUfhyW/TT52kkdGbgCIwsdkRS1KjYRXWCoVMQixxa7NpofgRuIoeanFVwukspUCKM22d7JyPInx3LfB4ZNM7vkt05he6VebPq+DXU4Cr2DiBi5O2r01fO0CO5jmvYcLmuDmnY5pqD3he7dHNLtm5dkZtiRR7fVeLOb35bQQdayaqrbLcuma6ZZWDpoiLIXBERAEREAREQBc/S0mXtqwdcUA1Cm/drXQRQsrjZFxl0dTw8kYdKuh2cDvJ1nbVYipW5oOa50zosG7LHZq/ZeDqvhM1+qt59vJbGz1OJRR3pjPPDGS8A/fzJ82z8LP7SJuo00rv3KTTUPzdTE6oAJJOQAuTXZRRLopDM1FiaQiA0fWHKg+jAaSMW4uNT3rzqKnBuc19Pj38L/f2RZn0O9o2QZAhMhQxRrGgDftJ3k1PNWROs87Gig4mhPhh8VtxXYQTsH0Fqw2UF88zxNz4q3Rwc5uyX8ZTc8LBQhUIV9FSi9TBmLKLidIz/DHtnuwj4ru0Uf6RH7xo2Nr+o/8AypwXJVc8QZyaKoCrRXAK5Hn4ME1DxMcM6tIHGllHQpUQoy5lCRsJHcaK6ssj0WgLrdHI+CMAcnAt55jxC5YCvY4ggjMGo4i60QltaZJHoCsisDgWuuCCCNxsVbLxg9jXDWAe9XEr1U8nSETUAw3uYc2nPaMwe6i9V8lMsGyjn63xXV4NDWi3IqC9I5XsxBq6rvZOR5E0/MvRfJq2kgz24v8AuOHwUdTLNX5NNP1EpREXnGoIrTECtMZu1AZEWEzLNvgVaZ2H63gUBsItU6RheuO4/JWHSsH1x3H5IDdRaB0xA/vB3H5K9ulYByis5uA96A3EWFk1DOT2ng4KyenocGE+LEcGw4bHPe7UGtFSe4ICG+UGcM1FhaJg4hEmQ2JMRALQpNriHkH13FmAW13pULvO0MILGtgikNjQ1rR6LWigA2ii5fk+knxBF0jMgiPOkOY05wZVv8CFuNOsaZl25TFZtRpoXxxIkpNEMmrkN/MeWXjf8qsUoi6JhOJcQcTsyCfAZf8AJWjH0IfQcDuNisVeilVDauSE8yeTigJhWzGlXM7QI93esVEaa7KzFhUY02axnbg0eFf6lLKKHz5rFefxuH6Th+ClBFF/0mrRXAKuFXAKwx4KEKOTbKRH+0T33+KktFwdIt+9dvofBqur7JI1KKoVaKtFcdJL0cj1hlvqnwN/rguqVGdARcMSmpwpzzHxUmovRolmBMwxoYILXXaQQdor8FNfJ/DLZJjTm18UHf8AeOvzz5rl6E6POi0fEq2HqHpO4bBv/wCVMZWVZDGGGMLdgyVd9ia2o00Qa5ZmREWY0mIsWN0NbKpRAaToKwPll08KtLEBxYkmtaJJKQmErHQFzAIvEklrRJJSx0sFhfJhcwdIi+SUT0tE+1RoUo3EITsUSNiq0RGQXCkNgPbBeL7A3epx0umRLwqA0e+oB9Vo7TvhxIUc8n2hzG85OPFnEsgCppRhc176ZZ1aD+F21V7/ANe1Fvy/6e9/g6zJqO3sxHDms7NNzTfTrxAK6x0asMTRqswVGuzpPMDNrTyotiH0td6UIcitd0huWJ0gnI4Os3pXCNnQ3DuIVj9JSb9ZYeFu7JckyKxmRUWk+xhHQiRYY7MRrh3HmCoSx2IV235m596kTpHcrDJblV8leCmynf5OFhVKLsukd3gsTpEbPeufKZQ9I/DOauHpUfe8WNPi4H3KUukuK0Imh8UUOiE4AAOrZxuSc7DMbV2MGmR/880R3CqEL0zQ+i9FCmJri7/HJPg3qeCmEjKwGtHmGQw3V5trAP5Vcoklpn5Z4VKOoa8PmD8Oa9R6L6HEVrY0UVabsbqdvO7dr98voqMYGijQANgsFbGTimkWwoSfJUBVRFEvCIiAIiIAiIgCIiApRWvoASbAXJKvXO0/JxI0B7IRAeaUxVwuoQSxxFw00oSNutck2llHUsvk8s6QxX6SnWwIRw+dOEGlfNwIeIl5G2lTxc0L1mTkGQobIcNoaxjQ1oGQa0UAUb6C9GIks6NGmMPnYhDWhpxYITb0rTMuJJpsapeqqIOMcy7fZdfNSeI9IwmEFY6AtlFcUGkZULGZMLo0VKIDmGSCxukQuvhVMK5gHFdILG6QXdwKnm0wCOukFhfIblJjBCtMuEwCKPkNywPkFLzKhWmSC5g7khxkCtmSl3sNWEtO747VJvsIVzZIBMDJbJTbiKPHMfELeBWJkGiygKRwqiIgCIiAIiIAiIgCIiAIiIAiIgCIiAIiIAiIgCIiAIiIAiIgCIiAIiIAiIgCIiAIiIAiIgCIiAIiIAiIgCIiAIiIAiIgCIiAIiIAiIgCIiAIiIAiIgCIiAK2I8NFTlwJ3ZBXK2KzECNoI70BgM/D9bwPyQz0Pblbsuz2ZLANFM+VrDUBTYBUDcSn/SWWvlltAGXOlRXY4oDYE6zbt1HUKmlr2WMaShnsknbQGwzqbfudSodHjCG1sDa2Wug4HCR7IVG6OpWjiMtVhQEWGWuvJAZG6Qhn0v5XeNt471fCm2PBLDWgrkRyuM1hZIUNS4n9yDXjUfVqVgyOGtHGhralr0sNgtkEBkhTjHZHjY2pcjJZ2uqKjWtaJJ1ycRalhuothjaADYgLkREAREQBERAEREAREQBERAEREAREQBERAEREAREQB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159" y="3068959"/>
            <a:ext cx="4076271" cy="3057203"/>
          </a:xfrm>
          <a:prstGeom prst="rect">
            <a:avLst/>
          </a:prstGeom>
        </p:spPr>
      </p:pic>
      <p:sp>
        <p:nvSpPr>
          <p:cNvPr id="14" name="Folyamatábra: Bekötés 13"/>
          <p:cNvSpPr/>
          <p:nvPr/>
        </p:nvSpPr>
        <p:spPr>
          <a:xfrm>
            <a:off x="1547664" y="1671092"/>
            <a:ext cx="1296144" cy="136815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err="1" smtClean="0">
                <a:solidFill>
                  <a:schemeClr val="bg1"/>
                </a:solidFill>
              </a:rPr>
              <a:t>cs</a:t>
            </a:r>
            <a:endParaRPr lang="hu-H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utorial.hu/photoshop/ismetlodohatter/back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hu-HU" sz="8000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8000" dirty="0" err="1" smtClean="0"/>
              <a:t>ka</a:t>
            </a:r>
            <a:r>
              <a:rPr lang="hu-HU" sz="8000" dirty="0" smtClean="0"/>
              <a:t>___ló</a:t>
            </a:r>
          </a:p>
          <a:p>
            <a:pPr>
              <a:buNone/>
            </a:pPr>
            <a:endParaRPr lang="hu-HU" sz="8000" dirty="0" smtClean="0"/>
          </a:p>
          <a:p>
            <a:pPr>
              <a:buNone/>
            </a:pPr>
            <a:endParaRPr lang="hu-HU" sz="8000" dirty="0"/>
          </a:p>
        </p:txBody>
      </p:sp>
      <p:sp>
        <p:nvSpPr>
          <p:cNvPr id="5" name="Folyamatábra: Bekötés 4"/>
          <p:cNvSpPr/>
          <p:nvPr/>
        </p:nvSpPr>
        <p:spPr>
          <a:xfrm>
            <a:off x="827584" y="620688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Folyamatábra: Bekötés 5"/>
          <p:cNvSpPr/>
          <p:nvPr/>
        </p:nvSpPr>
        <p:spPr>
          <a:xfrm>
            <a:off x="1259632" y="188640"/>
            <a:ext cx="1296144" cy="136815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err="1" smtClean="0">
                <a:solidFill>
                  <a:schemeClr val="bg1"/>
                </a:solidFill>
              </a:rPr>
              <a:t>cs</a:t>
            </a:r>
            <a:endParaRPr lang="hu-HU" sz="6000" dirty="0">
              <a:solidFill>
                <a:schemeClr val="bg1"/>
              </a:solidFill>
            </a:endParaRPr>
          </a:p>
        </p:txBody>
      </p:sp>
      <p:sp>
        <p:nvSpPr>
          <p:cNvPr id="7" name="Folyamatábra: Bekötés 6"/>
          <p:cNvSpPr/>
          <p:nvPr/>
        </p:nvSpPr>
        <p:spPr>
          <a:xfrm>
            <a:off x="3059832" y="188640"/>
            <a:ext cx="1296144" cy="13681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err="1" smtClean="0">
                <a:solidFill>
                  <a:schemeClr val="bg1"/>
                </a:solidFill>
              </a:rPr>
              <a:t>gy</a:t>
            </a:r>
            <a:endParaRPr lang="hu-HU" sz="6000" dirty="0">
              <a:solidFill>
                <a:schemeClr val="bg1"/>
              </a:solidFill>
            </a:endParaRPr>
          </a:p>
        </p:txBody>
      </p:sp>
      <p:sp>
        <p:nvSpPr>
          <p:cNvPr id="8" name="Folyamatábra: Bekötés 7"/>
          <p:cNvSpPr/>
          <p:nvPr/>
        </p:nvSpPr>
        <p:spPr>
          <a:xfrm>
            <a:off x="4716016" y="188640"/>
            <a:ext cx="1296144" cy="136815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err="1" smtClean="0">
                <a:solidFill>
                  <a:schemeClr val="tx1"/>
                </a:solidFill>
              </a:rPr>
              <a:t>ny</a:t>
            </a:r>
            <a:endParaRPr lang="hu-HU" sz="6000" dirty="0">
              <a:solidFill>
                <a:schemeClr val="tx1"/>
              </a:solidFill>
            </a:endParaRPr>
          </a:p>
        </p:txBody>
      </p:sp>
      <p:sp>
        <p:nvSpPr>
          <p:cNvPr id="9" name="Folyamatábra: Bekötés 8"/>
          <p:cNvSpPr/>
          <p:nvPr/>
        </p:nvSpPr>
        <p:spPr>
          <a:xfrm>
            <a:off x="6444208" y="188640"/>
            <a:ext cx="1296144" cy="136815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err="1" smtClean="0">
                <a:solidFill>
                  <a:schemeClr val="bg1"/>
                </a:solidFill>
              </a:rPr>
              <a:t>zs</a:t>
            </a:r>
            <a:endParaRPr lang="hu-HU" sz="60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image.hotdog.hu/user/JUDYTH59/magazin/kagylo-gyon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140968"/>
            <a:ext cx="3888432" cy="2933379"/>
          </a:xfrm>
          <a:prstGeom prst="rect">
            <a:avLst/>
          </a:prstGeom>
          <a:noFill/>
        </p:spPr>
      </p:pic>
      <p:sp>
        <p:nvSpPr>
          <p:cNvPr id="11" name="Folyamatábra: Bekötés 10"/>
          <p:cNvSpPr/>
          <p:nvPr/>
        </p:nvSpPr>
        <p:spPr>
          <a:xfrm>
            <a:off x="1619672" y="1651669"/>
            <a:ext cx="1296144" cy="13681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err="1" smtClean="0">
                <a:solidFill>
                  <a:schemeClr val="bg1"/>
                </a:solidFill>
              </a:rPr>
              <a:t>gy</a:t>
            </a:r>
            <a:endParaRPr lang="hu-H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utorial.hu/photoshop/ismetlodohatter/back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hu-HU" sz="8000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8000" dirty="0" smtClean="0"/>
              <a:t>du___</a:t>
            </a:r>
            <a:r>
              <a:rPr lang="hu-HU" sz="8000" dirty="0"/>
              <a:t>h</a:t>
            </a:r>
            <a:r>
              <a:rPr lang="hu-HU" sz="8000" dirty="0" smtClean="0"/>
              <a:t>a</a:t>
            </a:r>
          </a:p>
          <a:p>
            <a:pPr>
              <a:buNone/>
            </a:pPr>
            <a:endParaRPr lang="hu-HU" sz="8000" dirty="0" smtClean="0"/>
          </a:p>
          <a:p>
            <a:pPr>
              <a:buNone/>
            </a:pPr>
            <a:endParaRPr lang="hu-HU" sz="8000" dirty="0" smtClean="0"/>
          </a:p>
          <a:p>
            <a:pPr>
              <a:buNone/>
            </a:pPr>
            <a:endParaRPr lang="hu-HU" sz="8000" dirty="0"/>
          </a:p>
        </p:txBody>
      </p:sp>
      <p:sp>
        <p:nvSpPr>
          <p:cNvPr id="5" name="Folyamatábra: Bekötés 4"/>
          <p:cNvSpPr/>
          <p:nvPr/>
        </p:nvSpPr>
        <p:spPr>
          <a:xfrm>
            <a:off x="827584" y="620688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Folyamatábra: Bekötés 5"/>
          <p:cNvSpPr/>
          <p:nvPr/>
        </p:nvSpPr>
        <p:spPr>
          <a:xfrm>
            <a:off x="1259632" y="188640"/>
            <a:ext cx="1296144" cy="136815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err="1" smtClean="0">
                <a:solidFill>
                  <a:schemeClr val="bg1"/>
                </a:solidFill>
              </a:rPr>
              <a:t>cs</a:t>
            </a:r>
            <a:endParaRPr lang="hu-HU" sz="6000" dirty="0">
              <a:solidFill>
                <a:schemeClr val="bg1"/>
              </a:solidFill>
            </a:endParaRPr>
          </a:p>
        </p:txBody>
      </p:sp>
      <p:sp>
        <p:nvSpPr>
          <p:cNvPr id="7" name="Folyamatábra: Bekötés 6"/>
          <p:cNvSpPr/>
          <p:nvPr/>
        </p:nvSpPr>
        <p:spPr>
          <a:xfrm>
            <a:off x="3059832" y="188640"/>
            <a:ext cx="1296144" cy="13681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err="1" smtClean="0">
                <a:solidFill>
                  <a:schemeClr val="bg1"/>
                </a:solidFill>
              </a:rPr>
              <a:t>gy</a:t>
            </a:r>
            <a:endParaRPr lang="hu-HU" sz="6000" dirty="0">
              <a:solidFill>
                <a:schemeClr val="bg1"/>
              </a:solidFill>
            </a:endParaRPr>
          </a:p>
        </p:txBody>
      </p:sp>
      <p:sp>
        <p:nvSpPr>
          <p:cNvPr id="8" name="Folyamatábra: Bekötés 7"/>
          <p:cNvSpPr/>
          <p:nvPr/>
        </p:nvSpPr>
        <p:spPr>
          <a:xfrm>
            <a:off x="4716016" y="188640"/>
            <a:ext cx="1296144" cy="136815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err="1" smtClean="0">
                <a:solidFill>
                  <a:schemeClr val="tx1"/>
                </a:solidFill>
              </a:rPr>
              <a:t>ny</a:t>
            </a:r>
            <a:endParaRPr lang="hu-HU" sz="6000" dirty="0">
              <a:solidFill>
                <a:schemeClr val="tx1"/>
              </a:solidFill>
            </a:endParaRPr>
          </a:p>
        </p:txBody>
      </p:sp>
      <p:sp>
        <p:nvSpPr>
          <p:cNvPr id="9" name="Folyamatábra: Bekötés 8"/>
          <p:cNvSpPr/>
          <p:nvPr/>
        </p:nvSpPr>
        <p:spPr>
          <a:xfrm>
            <a:off x="6444208" y="188640"/>
            <a:ext cx="1296144" cy="136815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err="1" smtClean="0">
                <a:solidFill>
                  <a:schemeClr val="bg1"/>
                </a:solidFill>
              </a:rPr>
              <a:t>zs</a:t>
            </a:r>
            <a:endParaRPr lang="hu-HU" sz="6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img08.olx.hu/images_aprodhu/50377443_1_1000x700_8gyermek-takaro-pe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284984"/>
            <a:ext cx="3554932" cy="2664296"/>
          </a:xfrm>
          <a:prstGeom prst="rect">
            <a:avLst/>
          </a:prstGeom>
          <a:noFill/>
        </p:spPr>
      </p:pic>
      <p:sp>
        <p:nvSpPr>
          <p:cNvPr id="11" name="Folyamatábra: Bekötés 10"/>
          <p:cNvSpPr/>
          <p:nvPr/>
        </p:nvSpPr>
        <p:spPr>
          <a:xfrm>
            <a:off x="1733141" y="1739354"/>
            <a:ext cx="1296144" cy="136815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err="1" smtClean="0">
                <a:solidFill>
                  <a:schemeClr val="tx1"/>
                </a:solidFill>
              </a:rPr>
              <a:t>ny</a:t>
            </a:r>
            <a:endParaRPr lang="hu-H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utorial.hu/photoshop/ismetlodohatter/back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hu-HU" sz="8000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sz="8000" dirty="0" smtClean="0"/>
          </a:p>
          <a:p>
            <a:pPr>
              <a:buNone/>
            </a:pPr>
            <a:endParaRPr lang="hu-HU" sz="8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hu-HU" sz="8000" dirty="0" smtClean="0"/>
          </a:p>
          <a:p>
            <a:pPr>
              <a:buNone/>
            </a:pPr>
            <a:endParaRPr lang="hu-HU" sz="8000" dirty="0" smtClean="0"/>
          </a:p>
          <a:p>
            <a:pPr>
              <a:buNone/>
            </a:pPr>
            <a:endParaRPr lang="hu-HU" sz="8000" dirty="0"/>
          </a:p>
        </p:txBody>
      </p:sp>
      <p:sp>
        <p:nvSpPr>
          <p:cNvPr id="5" name="Folyamatábra: Bekötés 4"/>
          <p:cNvSpPr/>
          <p:nvPr/>
        </p:nvSpPr>
        <p:spPr>
          <a:xfrm>
            <a:off x="827584" y="620688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olyamatábra: Bekötés 11"/>
          <p:cNvSpPr/>
          <p:nvPr/>
        </p:nvSpPr>
        <p:spPr>
          <a:xfrm>
            <a:off x="251520" y="3068960"/>
            <a:ext cx="1368152" cy="144016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olyamatábra: Bekötés 12"/>
          <p:cNvSpPr/>
          <p:nvPr/>
        </p:nvSpPr>
        <p:spPr>
          <a:xfrm>
            <a:off x="1691680" y="3068960"/>
            <a:ext cx="1368152" cy="14401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olyamatábra: Bekötés 13"/>
          <p:cNvSpPr/>
          <p:nvPr/>
        </p:nvSpPr>
        <p:spPr>
          <a:xfrm>
            <a:off x="3131840" y="3068960"/>
            <a:ext cx="1368152" cy="1440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Folyamatábra: Bekötés 14"/>
          <p:cNvSpPr/>
          <p:nvPr/>
        </p:nvSpPr>
        <p:spPr>
          <a:xfrm>
            <a:off x="4572000" y="3068960"/>
            <a:ext cx="1368152" cy="14401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olyamatábra: Bekötés 15"/>
          <p:cNvSpPr/>
          <p:nvPr/>
        </p:nvSpPr>
        <p:spPr>
          <a:xfrm>
            <a:off x="6012160" y="3068960"/>
            <a:ext cx="1368152" cy="1440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Folyamatábra: Bekötés 16"/>
          <p:cNvSpPr/>
          <p:nvPr/>
        </p:nvSpPr>
        <p:spPr>
          <a:xfrm>
            <a:off x="7452320" y="3068960"/>
            <a:ext cx="1368152" cy="144016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utorial.hu/photoshop/ismetlodohatter/back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hu-HU" sz="8000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sz="8000" dirty="0" smtClean="0"/>
          </a:p>
          <a:p>
            <a:pPr>
              <a:buNone/>
            </a:pPr>
            <a:endParaRPr lang="hu-HU" sz="8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hu-HU" sz="8000" dirty="0" smtClean="0"/>
          </a:p>
          <a:p>
            <a:pPr>
              <a:buNone/>
            </a:pPr>
            <a:endParaRPr lang="hu-HU" sz="8000" dirty="0" smtClean="0"/>
          </a:p>
          <a:p>
            <a:pPr>
              <a:buNone/>
            </a:pPr>
            <a:endParaRPr lang="hu-HU" sz="8000" dirty="0"/>
          </a:p>
        </p:txBody>
      </p:sp>
      <p:sp>
        <p:nvSpPr>
          <p:cNvPr id="5" name="Folyamatábra: Bekötés 4"/>
          <p:cNvSpPr/>
          <p:nvPr/>
        </p:nvSpPr>
        <p:spPr>
          <a:xfrm>
            <a:off x="827584" y="620688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53</Words>
  <Application>Microsoft Office PowerPoint</Application>
  <PresentationFormat>Diavetítés a képernyőre (4:3 oldalarány)</PresentationFormat>
  <Paragraphs>47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Office-téma</vt:lpstr>
      <vt:lpstr>Mi hiányzik?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hiányzik?</dc:title>
  <dc:creator>Márti</dc:creator>
  <cp:lastModifiedBy>Erika Viktória Németh</cp:lastModifiedBy>
  <cp:revision>10</cp:revision>
  <dcterms:created xsi:type="dcterms:W3CDTF">2015-04-20T17:41:32Z</dcterms:created>
  <dcterms:modified xsi:type="dcterms:W3CDTF">2020-03-05T20:10:22Z</dcterms:modified>
</cp:coreProperties>
</file>