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1.xml" ContentType="application/vnd.openxmlformats-officedocument.drawingml.diagramColors+xml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14"/>
  </p:notesMasterIdLst>
  <p:sldIdLst>
    <p:sldId id="256" r:id="rId2"/>
    <p:sldId id="262" r:id="rId3"/>
    <p:sldId id="263" r:id="rId4"/>
    <p:sldId id="268" r:id="rId5"/>
    <p:sldId id="302" r:id="rId6"/>
    <p:sldId id="269" r:id="rId7"/>
    <p:sldId id="310" r:id="rId8"/>
    <p:sldId id="304" r:id="rId9"/>
    <p:sldId id="308" r:id="rId10"/>
    <p:sldId id="309" r:id="rId11"/>
    <p:sldId id="314" r:id="rId12"/>
    <p:sldId id="283" r:id="rId13"/>
  </p:sldIdLst>
  <p:sldSz cx="9144000" cy="5143500" type="screen16x9"/>
  <p:notesSz cx="6858000" cy="9144000"/>
  <p:embeddedFontLst>
    <p:embeddedFont>
      <p:font typeface="Englebert" charset="0"/>
      <p:regular r:id="rId15"/>
    </p:embeddedFont>
    <p:embeddedFont>
      <p:font typeface="Roboto Slab Light" charset="0"/>
      <p:regular r:id="rId16"/>
      <p:bold r:id="rId17"/>
    </p:embeddedFont>
    <p:embeddedFont>
      <p:font typeface="Oswald Regular" charset="-18"/>
      <p:regular r:id="rId18"/>
      <p:bold r:id="rId19"/>
    </p:embeddedFont>
    <p:embeddedFont>
      <p:font typeface="Fira Sans Extra Condensed Medium" charset="0"/>
      <p:regular r:id="rId20"/>
      <p:bold r:id="rId21"/>
      <p:italic r:id="rId22"/>
      <p:boldItalic r:id="rId23"/>
    </p:embeddedFont>
    <p:embeddedFont>
      <p:font typeface="Calibri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3" d="100"/>
          <a:sy n="143" d="100"/>
        </p:scale>
        <p:origin x="-714" y="-96"/>
      </p:cViewPr>
      <p:guideLst>
        <p:guide orient="horz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E23EA1-5CD1-45E9-A3B4-E6B48DE819E5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63D4496D-E2F5-4C2A-8EE1-AFC32C516796}">
      <dgm:prSet phldrT="[Szöveg]"/>
      <dgm:spPr/>
      <dgm:t>
        <a:bodyPr/>
        <a:lstStyle/>
        <a:p>
          <a:r>
            <a:rPr lang="hu-HU" dirty="0"/>
            <a:t>gyökérzet</a:t>
          </a:r>
        </a:p>
      </dgm:t>
    </dgm:pt>
    <dgm:pt modelId="{35FBDE91-708B-4DBF-B8A2-4FD5B726CAC3}" type="parTrans" cxnId="{1D7CDDCE-51B0-4E99-9BE4-572B46B0708C}">
      <dgm:prSet/>
      <dgm:spPr/>
      <dgm:t>
        <a:bodyPr/>
        <a:lstStyle/>
        <a:p>
          <a:endParaRPr lang="hu-HU"/>
        </a:p>
      </dgm:t>
    </dgm:pt>
    <dgm:pt modelId="{ABB43E50-9CDC-41FB-9009-0F5BB403AE6C}" type="sibTrans" cxnId="{1D7CDDCE-51B0-4E99-9BE4-572B46B0708C}">
      <dgm:prSet/>
      <dgm:spPr/>
      <dgm:t>
        <a:bodyPr/>
        <a:lstStyle/>
        <a:p>
          <a:endParaRPr lang="hu-HU"/>
        </a:p>
      </dgm:t>
    </dgm:pt>
    <dgm:pt modelId="{ACBE05B9-5B07-44AA-B6D7-B706F1738D2F}">
      <dgm:prSet phldrT="[Szöveg]"/>
      <dgm:spPr/>
      <dgm:t>
        <a:bodyPr/>
        <a:lstStyle/>
        <a:p>
          <a:r>
            <a:rPr lang="hu-HU" dirty="0"/>
            <a:t>törzs</a:t>
          </a:r>
        </a:p>
      </dgm:t>
    </dgm:pt>
    <dgm:pt modelId="{BAECE6D2-CF8E-4667-A46A-FA0194AA1099}" type="parTrans" cxnId="{19E9ADD0-F478-4417-8275-75A451EE6ABF}">
      <dgm:prSet/>
      <dgm:spPr/>
      <dgm:t>
        <a:bodyPr/>
        <a:lstStyle/>
        <a:p>
          <a:endParaRPr lang="hu-HU"/>
        </a:p>
      </dgm:t>
    </dgm:pt>
    <dgm:pt modelId="{73DE266E-C599-4BEB-9172-6A4330A5E453}" type="sibTrans" cxnId="{19E9ADD0-F478-4417-8275-75A451EE6ABF}">
      <dgm:prSet/>
      <dgm:spPr/>
      <dgm:t>
        <a:bodyPr/>
        <a:lstStyle/>
        <a:p>
          <a:endParaRPr lang="hu-HU"/>
        </a:p>
      </dgm:t>
    </dgm:pt>
    <dgm:pt modelId="{0B2743FE-5A3D-407D-96EB-84AE84A77014}">
      <dgm:prSet phldrT="[Szöveg]"/>
      <dgm:spPr/>
      <dgm:t>
        <a:bodyPr/>
        <a:lstStyle/>
        <a:p>
          <a:r>
            <a:rPr lang="hu-HU" dirty="0"/>
            <a:t>lombkorona</a:t>
          </a:r>
        </a:p>
      </dgm:t>
    </dgm:pt>
    <dgm:pt modelId="{A3B06ED8-2DE4-436E-90CF-482D7C0B63D1}" type="parTrans" cxnId="{C2E0A805-97DA-492A-AD86-B0B4B019888E}">
      <dgm:prSet/>
      <dgm:spPr/>
      <dgm:t>
        <a:bodyPr/>
        <a:lstStyle/>
        <a:p>
          <a:endParaRPr lang="hu-HU"/>
        </a:p>
      </dgm:t>
    </dgm:pt>
    <dgm:pt modelId="{FFA99474-993E-4102-8F77-E42D304D6A90}" type="sibTrans" cxnId="{C2E0A805-97DA-492A-AD86-B0B4B019888E}">
      <dgm:prSet/>
      <dgm:spPr/>
      <dgm:t>
        <a:bodyPr/>
        <a:lstStyle/>
        <a:p>
          <a:endParaRPr lang="hu-HU"/>
        </a:p>
      </dgm:t>
    </dgm:pt>
    <dgm:pt modelId="{5836E6A2-3372-4F67-91AF-EA43F98AE367}" type="pres">
      <dgm:prSet presAssocID="{7CE23EA1-5CD1-45E9-A3B4-E6B48DE819E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BEBD35EA-B2C7-401A-A294-8C7A302657E7}" type="pres">
      <dgm:prSet presAssocID="{63D4496D-E2F5-4C2A-8EE1-AFC32C516796}" presName="composite" presStyleCnt="0"/>
      <dgm:spPr/>
    </dgm:pt>
    <dgm:pt modelId="{1F3FB8A5-17E6-4212-9B58-DAC4F36F183A}" type="pres">
      <dgm:prSet presAssocID="{63D4496D-E2F5-4C2A-8EE1-AFC32C516796}" presName="rect1" presStyleLbl="trAlignAcc1" presStyleIdx="0" presStyleCnt="3" custScaleX="129021" custScaleY="95641" custLinFactNeighborX="25154" custLinFactNeighborY="-28748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E909FD3-DB24-4F08-99F8-3C69927056CD}" type="pres">
      <dgm:prSet presAssocID="{63D4496D-E2F5-4C2A-8EE1-AFC32C516796}" presName="rect2" presStyleLbl="fgImgPlace1" presStyleIdx="0" presStyleCnt="3" custScaleX="255425" custScaleY="169194" custLinFactX="-121219" custLinFactNeighborX="-200000" custLinFactNeighborY="-23930"/>
      <dgm:spPr>
        <a:blipFill rotWithShape="1">
          <a:blip xmlns:r="http://schemas.openxmlformats.org/officeDocument/2006/relationships" r:embed="rId1"/>
          <a:srcRect/>
          <a:stretch>
            <a:fillRect l="-50000" r="-50000"/>
          </a:stretch>
        </a:blipFill>
      </dgm:spPr>
    </dgm:pt>
    <dgm:pt modelId="{04142CC0-E5FA-4AD9-A00D-1593C6065825}" type="pres">
      <dgm:prSet presAssocID="{ABB43E50-9CDC-41FB-9009-0F5BB403AE6C}" presName="sibTrans" presStyleCnt="0"/>
      <dgm:spPr/>
    </dgm:pt>
    <dgm:pt modelId="{3167A786-BBB6-4859-A852-D9441D162FFB}" type="pres">
      <dgm:prSet presAssocID="{ACBE05B9-5B07-44AA-B6D7-B706F1738D2F}" presName="composite" presStyleCnt="0"/>
      <dgm:spPr/>
    </dgm:pt>
    <dgm:pt modelId="{A1F6D67C-7C02-4769-ADEB-DC19DC6A490B}" type="pres">
      <dgm:prSet presAssocID="{ACBE05B9-5B07-44AA-B6D7-B706F1738D2F}" presName="rect1" presStyleLbl="trAlignAcc1" presStyleIdx="1" presStyleCnt="3" custLinFactNeighborX="24076" custLinFactNeighborY="-2271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C119E29-13BB-49A5-B0E0-C2DEA94A8F52}" type="pres">
      <dgm:prSet presAssocID="{ACBE05B9-5B07-44AA-B6D7-B706F1738D2F}" presName="rect2" presStyleLbl="fgImgPlace1" presStyleIdx="1" presStyleCnt="3" custScaleX="263354" custScaleY="167667" custLinFactX="-100000" custLinFactNeighborX="-198045" custLinFactNeighborY="1546"/>
      <dgm:spPr>
        <a:blipFill rotWithShape="1">
          <a:blip xmlns:r="http://schemas.openxmlformats.org/officeDocument/2006/relationships" r:embed="rId2"/>
          <a:srcRect/>
          <a:stretch>
            <a:fillRect l="-6000" r="-6000"/>
          </a:stretch>
        </a:blipFill>
      </dgm:spPr>
    </dgm:pt>
    <dgm:pt modelId="{A4BB36DA-E371-4303-9076-291B38780E15}" type="pres">
      <dgm:prSet presAssocID="{73DE266E-C599-4BEB-9172-6A4330A5E453}" presName="sibTrans" presStyleCnt="0"/>
      <dgm:spPr/>
    </dgm:pt>
    <dgm:pt modelId="{63D95BB4-D543-4C95-8BF3-CE000811EF2F}" type="pres">
      <dgm:prSet presAssocID="{0B2743FE-5A3D-407D-96EB-84AE84A77014}" presName="composite" presStyleCnt="0"/>
      <dgm:spPr/>
    </dgm:pt>
    <dgm:pt modelId="{F3FAB85C-6985-4095-8BBB-7CD0BDAD2E6A}" type="pres">
      <dgm:prSet presAssocID="{0B2743FE-5A3D-407D-96EB-84AE84A77014}" presName="rect1" presStyleLbl="trAlignAcc1" presStyleIdx="2" presStyleCnt="3" custLinFactNeighborX="35027" custLinFactNeighborY="-21099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462CAE1-54DC-4B65-A442-5F4B840B8BE0}" type="pres">
      <dgm:prSet presAssocID="{0B2743FE-5A3D-407D-96EB-84AE84A77014}" presName="rect2" presStyleLbl="fgImgPlace1" presStyleIdx="2" presStyleCnt="3" custScaleX="390780" custScaleY="148508" custLinFactX="-103267" custLinFactNeighborX="-200000" custLinFactNeighborY="42143"/>
      <dgm:spPr>
        <a:blipFill rotWithShape="1">
          <a:blip xmlns:r="http://schemas.openxmlformats.org/officeDocument/2006/relationships" r:embed="rId3"/>
          <a:srcRect/>
          <a:stretch>
            <a:fillRect l="-50000" r="-50000"/>
          </a:stretch>
        </a:blipFill>
      </dgm:spPr>
    </dgm:pt>
  </dgm:ptLst>
  <dgm:cxnLst>
    <dgm:cxn modelId="{19E9ADD0-F478-4417-8275-75A451EE6ABF}" srcId="{7CE23EA1-5CD1-45E9-A3B4-E6B48DE819E5}" destId="{ACBE05B9-5B07-44AA-B6D7-B706F1738D2F}" srcOrd="1" destOrd="0" parTransId="{BAECE6D2-CF8E-4667-A46A-FA0194AA1099}" sibTransId="{73DE266E-C599-4BEB-9172-6A4330A5E453}"/>
    <dgm:cxn modelId="{13FB10C8-7221-4F42-B7DD-3ECBCED1B68E}" type="presOf" srcId="{63D4496D-E2F5-4C2A-8EE1-AFC32C516796}" destId="{1F3FB8A5-17E6-4212-9B58-DAC4F36F183A}" srcOrd="0" destOrd="0" presId="urn:microsoft.com/office/officeart/2008/layout/PictureStrips"/>
    <dgm:cxn modelId="{1D7CDDCE-51B0-4E99-9BE4-572B46B0708C}" srcId="{7CE23EA1-5CD1-45E9-A3B4-E6B48DE819E5}" destId="{63D4496D-E2F5-4C2A-8EE1-AFC32C516796}" srcOrd="0" destOrd="0" parTransId="{35FBDE91-708B-4DBF-B8A2-4FD5B726CAC3}" sibTransId="{ABB43E50-9CDC-41FB-9009-0F5BB403AE6C}"/>
    <dgm:cxn modelId="{C2E0A805-97DA-492A-AD86-B0B4B019888E}" srcId="{7CE23EA1-5CD1-45E9-A3B4-E6B48DE819E5}" destId="{0B2743FE-5A3D-407D-96EB-84AE84A77014}" srcOrd="2" destOrd="0" parTransId="{A3B06ED8-2DE4-436E-90CF-482D7C0B63D1}" sibTransId="{FFA99474-993E-4102-8F77-E42D304D6A90}"/>
    <dgm:cxn modelId="{ECA7B387-0661-4F69-81F8-E0D89C0F5A25}" type="presOf" srcId="{7CE23EA1-5CD1-45E9-A3B4-E6B48DE819E5}" destId="{5836E6A2-3372-4F67-91AF-EA43F98AE367}" srcOrd="0" destOrd="0" presId="urn:microsoft.com/office/officeart/2008/layout/PictureStrips"/>
    <dgm:cxn modelId="{E5974895-BA43-4892-A27E-AF5680A8D791}" type="presOf" srcId="{0B2743FE-5A3D-407D-96EB-84AE84A77014}" destId="{F3FAB85C-6985-4095-8BBB-7CD0BDAD2E6A}" srcOrd="0" destOrd="0" presId="urn:microsoft.com/office/officeart/2008/layout/PictureStrips"/>
    <dgm:cxn modelId="{DF5E43C7-9B95-4454-B7A1-DEEB30D74610}" type="presOf" srcId="{ACBE05B9-5B07-44AA-B6D7-B706F1738D2F}" destId="{A1F6D67C-7C02-4769-ADEB-DC19DC6A490B}" srcOrd="0" destOrd="0" presId="urn:microsoft.com/office/officeart/2008/layout/PictureStrips"/>
    <dgm:cxn modelId="{F11F5E51-E493-4288-B649-1118AD1E687C}" type="presParOf" srcId="{5836E6A2-3372-4F67-91AF-EA43F98AE367}" destId="{BEBD35EA-B2C7-401A-A294-8C7A302657E7}" srcOrd="0" destOrd="0" presId="urn:microsoft.com/office/officeart/2008/layout/PictureStrips"/>
    <dgm:cxn modelId="{267B6355-879F-45A9-B0E8-CD41C08FA298}" type="presParOf" srcId="{BEBD35EA-B2C7-401A-A294-8C7A302657E7}" destId="{1F3FB8A5-17E6-4212-9B58-DAC4F36F183A}" srcOrd="0" destOrd="0" presId="urn:microsoft.com/office/officeart/2008/layout/PictureStrips"/>
    <dgm:cxn modelId="{54D00360-8621-48A6-BC5A-C315CB899F84}" type="presParOf" srcId="{BEBD35EA-B2C7-401A-A294-8C7A302657E7}" destId="{4E909FD3-DB24-4F08-99F8-3C69927056CD}" srcOrd="1" destOrd="0" presId="urn:microsoft.com/office/officeart/2008/layout/PictureStrips"/>
    <dgm:cxn modelId="{E9A8213E-3E6E-4FE5-AE54-A0E9155EF10E}" type="presParOf" srcId="{5836E6A2-3372-4F67-91AF-EA43F98AE367}" destId="{04142CC0-E5FA-4AD9-A00D-1593C6065825}" srcOrd="1" destOrd="0" presId="urn:microsoft.com/office/officeart/2008/layout/PictureStrips"/>
    <dgm:cxn modelId="{19A77D30-CC8B-4A29-AB9E-75F5F335B917}" type="presParOf" srcId="{5836E6A2-3372-4F67-91AF-EA43F98AE367}" destId="{3167A786-BBB6-4859-A852-D9441D162FFB}" srcOrd="2" destOrd="0" presId="urn:microsoft.com/office/officeart/2008/layout/PictureStrips"/>
    <dgm:cxn modelId="{800DDBDA-255E-4FF1-A79B-366CEFE9F71B}" type="presParOf" srcId="{3167A786-BBB6-4859-A852-D9441D162FFB}" destId="{A1F6D67C-7C02-4769-ADEB-DC19DC6A490B}" srcOrd="0" destOrd="0" presId="urn:microsoft.com/office/officeart/2008/layout/PictureStrips"/>
    <dgm:cxn modelId="{BCE198A0-F0F6-44EA-AB73-7A1CFB80A46F}" type="presParOf" srcId="{3167A786-BBB6-4859-A852-D9441D162FFB}" destId="{7C119E29-13BB-49A5-B0E0-C2DEA94A8F52}" srcOrd="1" destOrd="0" presId="urn:microsoft.com/office/officeart/2008/layout/PictureStrips"/>
    <dgm:cxn modelId="{ABB7B7E6-70D5-455A-B4F1-CDBD7C41862B}" type="presParOf" srcId="{5836E6A2-3372-4F67-91AF-EA43F98AE367}" destId="{A4BB36DA-E371-4303-9076-291B38780E15}" srcOrd="3" destOrd="0" presId="urn:microsoft.com/office/officeart/2008/layout/PictureStrips"/>
    <dgm:cxn modelId="{549D09B5-3616-4DFE-9B37-862824E76294}" type="presParOf" srcId="{5836E6A2-3372-4F67-91AF-EA43F98AE367}" destId="{63D95BB4-D543-4C95-8BF3-CE000811EF2F}" srcOrd="4" destOrd="0" presId="urn:microsoft.com/office/officeart/2008/layout/PictureStrips"/>
    <dgm:cxn modelId="{563BC289-9BE7-4B88-BF0B-878115050204}" type="presParOf" srcId="{63D95BB4-D543-4C95-8BF3-CE000811EF2F}" destId="{F3FAB85C-6985-4095-8BBB-7CD0BDAD2E6A}" srcOrd="0" destOrd="0" presId="urn:microsoft.com/office/officeart/2008/layout/PictureStrips"/>
    <dgm:cxn modelId="{8B939F61-09C5-4A56-9CC1-4110DAFF1E76}" type="presParOf" srcId="{63D95BB4-D543-4C95-8BF3-CE000811EF2F}" destId="{6462CAE1-54DC-4B65-A442-5F4B840B8BE0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F3FB8A5-17E6-4212-9B58-DAC4F36F183A}">
      <dsp:nvSpPr>
        <dsp:cNvPr id="0" name=""/>
        <dsp:cNvSpPr/>
      </dsp:nvSpPr>
      <dsp:spPr>
        <a:xfrm>
          <a:off x="2640186" y="307117"/>
          <a:ext cx="3603494" cy="83475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1175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100" kern="1200" dirty="0"/>
            <a:t>gyökérzet</a:t>
          </a:r>
        </a:p>
      </dsp:txBody>
      <dsp:txXfrm>
        <a:off x="2640186" y="307117"/>
        <a:ext cx="3603494" cy="834752"/>
      </dsp:txXfrm>
    </dsp:sp>
    <dsp:sp modelId="{4E909FD3-DB24-4F08-99F8-3C69927056CD}">
      <dsp:nvSpPr>
        <dsp:cNvPr id="0" name=""/>
        <dsp:cNvSpPr/>
      </dsp:nvSpPr>
      <dsp:spPr>
        <a:xfrm>
          <a:off x="0" y="0"/>
          <a:ext cx="1560539" cy="1550556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50000" r="-5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F6D67C-7C02-4769-ADEB-DC19DC6A490B}">
      <dsp:nvSpPr>
        <dsp:cNvPr id="0" name=""/>
        <dsp:cNvSpPr/>
      </dsp:nvSpPr>
      <dsp:spPr>
        <a:xfrm>
          <a:off x="3230096" y="1984189"/>
          <a:ext cx="2792951" cy="87279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1175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100" kern="1200" dirty="0"/>
            <a:t>törzs</a:t>
          </a:r>
        </a:p>
      </dsp:txBody>
      <dsp:txXfrm>
        <a:off x="3230096" y="1984189"/>
        <a:ext cx="2792951" cy="872797"/>
      </dsp:txXfrm>
    </dsp:sp>
    <dsp:sp modelId="{7C119E29-13BB-49A5-B0E0-C2DEA94A8F52}">
      <dsp:nvSpPr>
        <dsp:cNvPr id="0" name=""/>
        <dsp:cNvSpPr/>
      </dsp:nvSpPr>
      <dsp:spPr>
        <a:xfrm>
          <a:off x="121349" y="1760488"/>
          <a:ext cx="1608982" cy="1536562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FAB85C-6985-4095-8BBB-7CD0BDAD2E6A}">
      <dsp:nvSpPr>
        <dsp:cNvPr id="0" name=""/>
        <dsp:cNvSpPr/>
      </dsp:nvSpPr>
      <dsp:spPr>
        <a:xfrm>
          <a:off x="3730582" y="3546961"/>
          <a:ext cx="2792951" cy="87279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1175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100" kern="1200" dirty="0"/>
            <a:t>lombkorona</a:t>
          </a:r>
        </a:p>
      </dsp:txBody>
      <dsp:txXfrm>
        <a:off x="3730582" y="3546961"/>
        <a:ext cx="2792951" cy="872797"/>
      </dsp:txXfrm>
    </dsp:sp>
    <dsp:sp modelId="{6462CAE1-54DC-4B65-A442-5F4B840B8BE0}">
      <dsp:nvSpPr>
        <dsp:cNvPr id="0" name=""/>
        <dsp:cNvSpPr/>
      </dsp:nvSpPr>
      <dsp:spPr>
        <a:xfrm>
          <a:off x="0" y="3478646"/>
          <a:ext cx="2387502" cy="1360982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50000" r="-5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5540b6adc3_2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5540b6adc3_2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5540b6adc3_2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5540b6adc3_2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55320d76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55320d76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5540b6adc3_2_5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9" name="Google Shape;709;g5540b6adc3_2_5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g5540b6adc3_2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4" name="Google Shape;1404;g5540b6adc3_2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TLE OPENING" type="title">
  <p:cSld name="TITLE">
    <p:bg>
      <p:bgPr>
        <a:solidFill>
          <a:srgbClr val="AFA8D0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8639" y="1507984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" name="Google Shape;11;p2"/>
          <p:cNvSpPr/>
          <p:nvPr/>
        </p:nvSpPr>
        <p:spPr>
          <a:xfrm>
            <a:off x="18639" y="2419108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12;p2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" name="Google Shape;13;p2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 flipH="1">
            <a:off x="-118475" y="3119750"/>
            <a:ext cx="8706900" cy="100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0"/>
              <a:buFont typeface="Englebert"/>
              <a:buNone/>
              <a:defRPr sz="90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 flipH="1">
            <a:off x="5480125" y="3772325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2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_1_1_2_1_1_1_1">
    <p:bg>
      <p:bgPr>
        <a:solidFill>
          <a:srgbClr val="AFA8D0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8"/>
          <p:cNvPicPr preferRelativeResize="0"/>
          <p:nvPr/>
        </p:nvPicPr>
        <p:blipFill rotWithShape="1">
          <a:blip r:embed="rId2">
            <a:alphaModFix/>
          </a:blip>
          <a:srcRect l="6670" t="23465" r="19457"/>
          <a:stretch/>
        </p:blipFill>
        <p:spPr>
          <a:xfrm>
            <a:off x="0" y="1982250"/>
            <a:ext cx="5430600" cy="316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8"/>
          <p:cNvPicPr preferRelativeResize="0"/>
          <p:nvPr/>
        </p:nvPicPr>
        <p:blipFill rotWithShape="1">
          <a:blip r:embed="rId3">
            <a:alphaModFix/>
          </a:blip>
          <a:srcRect l="60718" b="38141"/>
          <a:stretch/>
        </p:blipFill>
        <p:spPr>
          <a:xfrm>
            <a:off x="7566550" y="0"/>
            <a:ext cx="1577450" cy="1397272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8"/>
          <p:cNvSpPr txBox="1">
            <a:spLocks noGrp="1"/>
          </p:cNvSpPr>
          <p:nvPr>
            <p:ph type="ctrTitle"/>
          </p:nvPr>
        </p:nvSpPr>
        <p:spPr>
          <a:xfrm>
            <a:off x="2788350" y="2875200"/>
            <a:ext cx="3567300" cy="3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subTitle" idx="1"/>
          </p:nvPr>
        </p:nvSpPr>
        <p:spPr>
          <a:xfrm flipH="1">
            <a:off x="2454725" y="2268300"/>
            <a:ext cx="4234500" cy="60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1">
  <p:cSld name="CUSTOM_1_1_1_2_2">
    <p:bg>
      <p:bgPr>
        <a:solidFill>
          <a:srgbClr val="AFA8D0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9"/>
          <p:cNvPicPr preferRelativeResize="0"/>
          <p:nvPr/>
        </p:nvPicPr>
        <p:blipFill rotWithShape="1">
          <a:blip r:embed="rId2">
            <a:alphaModFix/>
          </a:blip>
          <a:srcRect l="22124" b="5401"/>
          <a:stretch/>
        </p:blipFill>
        <p:spPr>
          <a:xfrm>
            <a:off x="0" y="0"/>
            <a:ext cx="752782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9"/>
          <p:cNvSpPr txBox="1">
            <a:spLocks noGrp="1"/>
          </p:cNvSpPr>
          <p:nvPr>
            <p:ph type="title" hasCustomPrompt="1"/>
          </p:nvPr>
        </p:nvSpPr>
        <p:spPr>
          <a:xfrm flipH="1">
            <a:off x="6480625" y="1543250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0" name="Google Shape;70;p9"/>
          <p:cNvSpPr txBox="1">
            <a:spLocks noGrp="1"/>
          </p:cNvSpPr>
          <p:nvPr>
            <p:ph type="ctrTitle" idx="2"/>
          </p:nvPr>
        </p:nvSpPr>
        <p:spPr>
          <a:xfrm flipH="1">
            <a:off x="1710625" y="2601875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>
            <a:off x="5423425" y="3609500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2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">
  <p:cSld name="CUSTOM_1_1_1_2_1_1_1_1_1_1">
    <p:bg>
      <p:bgPr>
        <a:solidFill>
          <a:srgbClr val="AFA8D0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2">
  <p:cSld name="CUSTOM_1_1_1_2_3">
    <p:bg>
      <p:bgPr>
        <a:solidFill>
          <a:srgbClr val="AFA8D0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2"/>
          <p:cNvPicPr preferRelativeResize="0"/>
          <p:nvPr/>
        </p:nvPicPr>
        <p:blipFill rotWithShape="1">
          <a:blip r:embed="rId2">
            <a:alphaModFix/>
          </a:blip>
          <a:srcRect l="11620" r="3991"/>
          <a:stretch/>
        </p:blipFill>
        <p:spPr>
          <a:xfrm>
            <a:off x="1776125" y="0"/>
            <a:ext cx="7256070" cy="48366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2"/>
          <p:cNvSpPr txBox="1">
            <a:spLocks noGrp="1"/>
          </p:cNvSpPr>
          <p:nvPr>
            <p:ph type="title" hasCustomPrompt="1"/>
          </p:nvPr>
        </p:nvSpPr>
        <p:spPr>
          <a:xfrm>
            <a:off x="609427" y="1543250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8" name="Google Shape;88;p12"/>
          <p:cNvSpPr txBox="1">
            <a:spLocks noGrp="1"/>
          </p:cNvSpPr>
          <p:nvPr>
            <p:ph type="ctrTitle" idx="2"/>
          </p:nvPr>
        </p:nvSpPr>
        <p:spPr>
          <a:xfrm>
            <a:off x="609425" y="2601875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2"/>
          <p:cNvSpPr txBox="1">
            <a:spLocks noGrp="1"/>
          </p:cNvSpPr>
          <p:nvPr>
            <p:ph type="subTitle" idx="1"/>
          </p:nvPr>
        </p:nvSpPr>
        <p:spPr>
          <a:xfrm flipH="1">
            <a:off x="609425" y="3609500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2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CUSTOM_1_1_1_2_1_1_1_1_1_1_1_1_1_3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/>
          <p:nvPr/>
        </p:nvSpPr>
        <p:spPr>
          <a:xfrm>
            <a:off x="5652281" y="1286845"/>
            <a:ext cx="3108300" cy="3108300"/>
          </a:xfrm>
          <a:prstGeom prst="ellipse">
            <a:avLst/>
          </a:prstGeom>
          <a:solidFill>
            <a:srgbClr val="FFFFFF">
              <a:alpha val="8039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645CA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22"/>
          <p:cNvSpPr txBox="1">
            <a:spLocks noGrp="1"/>
          </p:cNvSpPr>
          <p:nvPr>
            <p:ph type="ctrTitle"/>
          </p:nvPr>
        </p:nvSpPr>
        <p:spPr>
          <a:xfrm flipH="1">
            <a:off x="3348275" y="2117550"/>
            <a:ext cx="77163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6000"/>
              <a:buNone/>
              <a:defRPr sz="6000">
                <a:solidFill>
                  <a:srgbClr val="645CA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ubTitle" idx="1"/>
          </p:nvPr>
        </p:nvSpPr>
        <p:spPr>
          <a:xfrm flipH="1">
            <a:off x="5897899" y="2788050"/>
            <a:ext cx="2616900" cy="6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 xmlns="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_1_2_1_1_1_1_1_1_1_1_1_3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_1_1_2_1_1_1_1_1_1_1_1_1_3_2_1_1">
    <p:bg>
      <p:bgPr>
        <a:solidFill>
          <a:srgbClr val="AFA8D0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AFA8D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Englebert"/>
              <a:buNone/>
              <a:defRPr sz="2800">
                <a:solidFill>
                  <a:srgbClr val="FFFFFF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●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lvl="1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○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lvl="2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■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lvl="3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●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lvl="4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○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lvl="5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■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lvl="6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●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lvl="7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○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lvl="8" indent="-2921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000"/>
              <a:buFont typeface="Zilla Slab Light"/>
              <a:buChar char="■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rgbClr val="666666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1pPr>
            <a:lvl2pPr lvl="1" algn="r">
              <a:buNone/>
              <a:defRPr sz="1300">
                <a:solidFill>
                  <a:srgbClr val="666666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r">
              <a:buNone/>
              <a:defRPr sz="1300">
                <a:solidFill>
                  <a:srgbClr val="666666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r">
              <a:buNone/>
              <a:defRPr sz="1300">
                <a:solidFill>
                  <a:srgbClr val="666666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r">
              <a:buNone/>
              <a:defRPr sz="1300">
                <a:solidFill>
                  <a:srgbClr val="666666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r">
              <a:buNone/>
              <a:defRPr sz="1300">
                <a:solidFill>
                  <a:srgbClr val="666666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r">
              <a:buNone/>
              <a:defRPr sz="1300">
                <a:solidFill>
                  <a:srgbClr val="666666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r">
              <a:buNone/>
              <a:defRPr sz="1300">
                <a:solidFill>
                  <a:srgbClr val="666666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r">
              <a:buNone/>
              <a:defRPr sz="1300">
                <a:solidFill>
                  <a:srgbClr val="666666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4" r:id="rId2"/>
    <p:sldLayoutId id="2147483655" r:id="rId3"/>
    <p:sldLayoutId id="2147483656" r:id="rId4"/>
    <p:sldLayoutId id="2147483658" r:id="rId5"/>
    <p:sldLayoutId id="2147483668" r:id="rId6"/>
    <p:sldLayoutId id="2147483671" r:id="rId7"/>
    <p:sldLayoutId id="2147483672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hyperlink" Target="https://hu.wikipedia.org/wiki/Pinus_mugo" TargetMode="External"/><Relationship Id="rId18" Type="http://schemas.openxmlformats.org/officeDocument/2006/relationships/image" Target="../media/image15.jpeg"/><Relationship Id="rId3" Type="http://schemas.openxmlformats.org/officeDocument/2006/relationships/image" Target="../media/image8.jpeg"/><Relationship Id="rId7" Type="http://schemas.openxmlformats.org/officeDocument/2006/relationships/hyperlink" Target="https://hujani.blog.hu/2009/09/15/vedett_novenyek_oszi_kikerics" TargetMode="External"/><Relationship Id="rId12" Type="http://schemas.openxmlformats.org/officeDocument/2006/relationships/image" Target="../media/image12.jpeg"/><Relationship Id="rId17" Type="http://schemas.openxmlformats.org/officeDocument/2006/relationships/hyperlink" Target="https://hu.wikibooks.org/wiki/N%C3%B6v%C3%A9nyek/B/Berkenye" TargetMode="Externa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hyperlink" Target="https://hu.wikipedia.org/wiki/H%C3%B3vir%C3%A1g" TargetMode="External"/><Relationship Id="rId5" Type="http://schemas.openxmlformats.org/officeDocument/2006/relationships/hyperlink" Target="https://creativecommons.org/licenses/by-sa/3.0/" TargetMode="External"/><Relationship Id="rId15" Type="http://schemas.openxmlformats.org/officeDocument/2006/relationships/hyperlink" Target="https://hu.m.wikibooks.org/wiki/N%C3%B6v%C3%A9nyek/D/Datolya" TargetMode="External"/><Relationship Id="rId10" Type="http://schemas.openxmlformats.org/officeDocument/2006/relationships/image" Target="../media/image11.jpeg"/><Relationship Id="rId19" Type="http://schemas.openxmlformats.org/officeDocument/2006/relationships/hyperlink" Target="https://www.disznovenywebaruhaz.hu/osztrak-feketefenyo_pinus-nigra-austriaca" TargetMode="External"/><Relationship Id="rId4" Type="http://schemas.openxmlformats.org/officeDocument/2006/relationships/hyperlink" Target="https://hu.wikipedia.org/wiki/Vir%C3%A1gos_n%C3%B6v%C3%A9nyek" TargetMode="External"/><Relationship Id="rId9" Type="http://schemas.openxmlformats.org/officeDocument/2006/relationships/hyperlink" Target="https://hu.wikipedia.org/wiki/A_n%C3%B6v%C3%A9nyek_nemis%C3%A9ge" TargetMode="External"/><Relationship Id="rId1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pxhere.com/hu/photo/721607" TargetMode="External"/><Relationship Id="rId3" Type="http://schemas.openxmlformats.org/officeDocument/2006/relationships/image" Target="../media/image16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hu.wikipedia.org/wiki/Hippeastrum" TargetMode="External"/><Relationship Id="rId5" Type="http://schemas.openxmlformats.org/officeDocument/2006/relationships/image" Target="../media/image17.jpeg"/><Relationship Id="rId4" Type="http://schemas.openxmlformats.org/officeDocument/2006/relationships/hyperlink" Target="https://hu.wikipedia.org/wiki/Szoban%C3%B6v%C3%A9nyek" TargetMode="External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hyperlink" Target="https://creativecommons.org/licenses/by-nc-nd/3.0/" TargetMode="External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forum.index.hu/Article/showArticle?go=125564783&amp;t=9014189" TargetMode="External"/><Relationship Id="rId11" Type="http://schemas.openxmlformats.org/officeDocument/2006/relationships/hyperlink" Target="https://8400.info.hu/category/kert/" TargetMode="External"/><Relationship Id="rId5" Type="http://schemas.openxmlformats.org/officeDocument/2006/relationships/image" Target="../media/image21.jpeg"/><Relationship Id="rId10" Type="http://schemas.openxmlformats.org/officeDocument/2006/relationships/image" Target="../media/image23.jpeg"/><Relationship Id="rId4" Type="http://schemas.openxmlformats.org/officeDocument/2006/relationships/hyperlink" Target="https://hu.wikipedia.org/wiki/Kerti_ruta" TargetMode="External"/><Relationship Id="rId9" Type="http://schemas.openxmlformats.org/officeDocument/2006/relationships/hyperlink" Target="https://hu.wikipedia.org/wiki/Kerti_s%C3%A1fr%C3%A1ny" TargetMode="External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hyperlink" Target="https://hu.wikipedia.org/wiki/H%C3%ADn%C3%A1rosok" TargetMode="External"/><Relationship Id="rId7" Type="http://schemas.openxmlformats.org/officeDocument/2006/relationships/hyperlink" Target="https://pixabay.com/hu/lotus-vir%C3%A1g-term%C3%A9szet-v%C3%ADzi-553291/" TargetMode="External"/><Relationship Id="rId12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11" Type="http://schemas.openxmlformats.org/officeDocument/2006/relationships/hyperlink" Target="https://hu.wikipedia.org/wiki/F%C5%B1z" TargetMode="External"/><Relationship Id="rId5" Type="http://schemas.openxmlformats.org/officeDocument/2006/relationships/hyperlink" Target="http://hu.wikipedia.org/wiki/Kozmopolita_%C3%A9l%C5%91l%C3%A9ny" TargetMode="External"/><Relationship Id="rId10" Type="http://schemas.openxmlformats.org/officeDocument/2006/relationships/image" Target="../media/image31.jpeg"/><Relationship Id="rId4" Type="http://schemas.openxmlformats.org/officeDocument/2006/relationships/image" Target="../media/image28.jpeg"/><Relationship Id="rId9" Type="http://schemas.openxmlformats.org/officeDocument/2006/relationships/hyperlink" Target="https://hu.m.wikipedia.org/wiki/T%C5%91zeg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hu.wikipedia.org/wiki/Hypochaeris_radicata" TargetMode="External"/><Relationship Id="rId3" Type="http://schemas.openxmlformats.org/officeDocument/2006/relationships/image" Target="../media/image33.png"/><Relationship Id="rId7" Type="http://schemas.openxmlformats.org/officeDocument/2006/relationships/image" Target="../media/image36.jpeg"/><Relationship Id="rId12" Type="http://schemas.openxmlformats.org/officeDocument/2006/relationships/hyperlink" Target="http://www.pic-4-you.net/kategoriak/termeszet/noveny/virag/49_sarga-rozsa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11" Type="http://schemas.openxmlformats.org/officeDocument/2006/relationships/image" Target="../media/image38.jpeg"/><Relationship Id="rId5" Type="http://schemas.openxmlformats.org/officeDocument/2006/relationships/hyperlink" Target="http://forum.index.hu/article/showarticle?go=109637833&amp;t=9179725" TargetMode="External"/><Relationship Id="rId10" Type="http://schemas.openxmlformats.org/officeDocument/2006/relationships/hyperlink" Target="https://hu.wikipedia.org/wiki/Sz%C3%A1r_(botanika)" TargetMode="External"/><Relationship Id="rId4" Type="http://schemas.openxmlformats.org/officeDocument/2006/relationships/image" Target="../media/image34.jpeg"/><Relationship Id="rId9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pxhere.com/hu/photo/706407" TargetMode="External"/><Relationship Id="rId13" Type="http://schemas.openxmlformats.org/officeDocument/2006/relationships/image" Target="../media/image47.jpeg"/><Relationship Id="rId18" Type="http://schemas.openxmlformats.org/officeDocument/2006/relationships/hyperlink" Target="https://cs.wikipedia.org/wiki/Len_set%C3%BD" TargetMode="External"/><Relationship Id="rId26" Type="http://schemas.openxmlformats.org/officeDocument/2006/relationships/hyperlink" Target="https://pxhere.com/hu/photo/1410965" TargetMode="External"/><Relationship Id="rId3" Type="http://schemas.openxmlformats.org/officeDocument/2006/relationships/hyperlink" Target="http://otletbuborek.blogspot.com/2016/12/ceruzatarto-faronkbol-sajat-kezuleg.html" TargetMode="External"/><Relationship Id="rId21" Type="http://schemas.openxmlformats.org/officeDocument/2006/relationships/image" Target="../media/image51.jpeg"/><Relationship Id="rId7" Type="http://schemas.openxmlformats.org/officeDocument/2006/relationships/image" Target="../media/image44.jpeg"/><Relationship Id="rId12" Type="http://schemas.openxmlformats.org/officeDocument/2006/relationships/hyperlink" Target="http://kosaferenc.blogspot.com/" TargetMode="External"/><Relationship Id="rId17" Type="http://schemas.openxmlformats.org/officeDocument/2006/relationships/image" Target="../media/image49.jpeg"/><Relationship Id="rId25" Type="http://schemas.openxmlformats.org/officeDocument/2006/relationships/image" Target="../media/image53.jpeg"/><Relationship Id="rId2" Type="http://schemas.openxmlformats.org/officeDocument/2006/relationships/image" Target="../media/image42.jpeg"/><Relationship Id="rId16" Type="http://schemas.openxmlformats.org/officeDocument/2006/relationships/hyperlink" Target="https://pxhere.com/hu/photo/985824" TargetMode="External"/><Relationship Id="rId20" Type="http://schemas.openxmlformats.org/officeDocument/2006/relationships/hyperlink" Target="http://baloghpet.blogspot.com/2009/05/hogyan-oltozkodjunk-kulturaltan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3.0/" TargetMode="External"/><Relationship Id="rId11" Type="http://schemas.openxmlformats.org/officeDocument/2006/relationships/image" Target="../media/image46.jpeg"/><Relationship Id="rId24" Type="http://schemas.openxmlformats.org/officeDocument/2006/relationships/hyperlink" Target="http://epiteszforum.hu/kortars-finn-korkep" TargetMode="External"/><Relationship Id="rId5" Type="http://schemas.openxmlformats.org/officeDocument/2006/relationships/hyperlink" Target="https://hu.wikipedia.org/wiki/Sz%C3%A9k_(b%C3%BAtor)" TargetMode="External"/><Relationship Id="rId15" Type="http://schemas.openxmlformats.org/officeDocument/2006/relationships/image" Target="../media/image48.jpeg"/><Relationship Id="rId23" Type="http://schemas.openxmlformats.org/officeDocument/2006/relationships/image" Target="../media/image52.jpeg"/><Relationship Id="rId10" Type="http://schemas.openxmlformats.org/officeDocument/2006/relationships/hyperlink" Target="https://en.wiktionary.org/wiki/szekr%C3%A9ny" TargetMode="External"/><Relationship Id="rId19" Type="http://schemas.openxmlformats.org/officeDocument/2006/relationships/image" Target="../media/image50.jpeg"/><Relationship Id="rId4" Type="http://schemas.openxmlformats.org/officeDocument/2006/relationships/image" Target="../media/image43.jpeg"/><Relationship Id="rId9" Type="http://schemas.openxmlformats.org/officeDocument/2006/relationships/image" Target="../media/image45.jpeg"/><Relationship Id="rId14" Type="http://schemas.openxmlformats.org/officeDocument/2006/relationships/hyperlink" Target="http://www.ismertseg.hu/Minosegi-taplalek" TargetMode="External"/><Relationship Id="rId22" Type="http://schemas.openxmlformats.org/officeDocument/2006/relationships/hyperlink" Target="https://babafalat.blog.hu/2018/03/14/legeles_774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0"/>
          <p:cNvSpPr txBox="1">
            <a:spLocks noGrp="1"/>
          </p:cNvSpPr>
          <p:nvPr>
            <p:ph type="ctrTitle"/>
          </p:nvPr>
        </p:nvSpPr>
        <p:spPr>
          <a:xfrm flipH="1">
            <a:off x="3531625" y="2115879"/>
            <a:ext cx="5056800" cy="165644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>
                <a:solidFill>
                  <a:srgbClr val="FFFFFF"/>
                </a:solidFill>
              </a:rPr>
              <a:t>Növények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150" name="Google Shape;150;p30"/>
          <p:cNvSpPr txBox="1">
            <a:spLocks noGrp="1"/>
          </p:cNvSpPr>
          <p:nvPr>
            <p:ph type="subTitle" idx="1"/>
          </p:nvPr>
        </p:nvSpPr>
        <p:spPr>
          <a:xfrm flipH="1">
            <a:off x="5480125" y="3772325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</a:endParaRPr>
          </a:p>
        </p:txBody>
      </p:sp>
      <p:pic>
        <p:nvPicPr>
          <p:cNvPr id="151" name="Google Shape;151;p30"/>
          <p:cNvPicPr preferRelativeResize="0"/>
          <p:nvPr/>
        </p:nvPicPr>
        <p:blipFill rotWithShape="1">
          <a:blip r:embed="rId3">
            <a:alphaModFix/>
          </a:blip>
          <a:srcRect r="31266"/>
          <a:stretch/>
        </p:blipFill>
        <p:spPr>
          <a:xfrm>
            <a:off x="0" y="95668"/>
            <a:ext cx="6285020" cy="5143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0B595EAA-C443-443D-8948-E9201FF87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1137" y="1213377"/>
            <a:ext cx="4302863" cy="3176145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xmlns="" id="{486792A1-DAA6-48E0-813F-9EE4411F3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56391">
            <a:off x="189468" y="111862"/>
            <a:ext cx="3306726" cy="2203029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8FFBDC07-8E17-4611-824C-99500367E2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41935">
            <a:off x="187550" y="2665988"/>
            <a:ext cx="3310563" cy="2203029"/>
          </a:xfrm>
          <a:prstGeom prst="rect">
            <a:avLst/>
          </a:prstGeom>
        </p:spPr>
      </p:pic>
      <p:sp>
        <p:nvSpPr>
          <p:cNvPr id="7" name="Nyíl: jobbra mutató 6">
            <a:extLst>
              <a:ext uri="{FF2B5EF4-FFF2-40B4-BE49-F238E27FC236}">
                <a16:creationId xmlns:a16="http://schemas.microsoft.com/office/drawing/2014/main" xmlns="" id="{E859D3D5-FF3F-42BC-94A2-1F89F20CE1FD}"/>
              </a:ext>
            </a:extLst>
          </p:cNvPr>
          <p:cNvSpPr/>
          <p:nvPr/>
        </p:nvSpPr>
        <p:spPr>
          <a:xfrm>
            <a:off x="3683152" y="241573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xmlns="" id="{6B04ACB2-9439-4ACC-BFEB-8237382DBA88}"/>
              </a:ext>
            </a:extLst>
          </p:cNvPr>
          <p:cNvSpPr txBox="1"/>
          <p:nvPr/>
        </p:nvSpPr>
        <p:spPr>
          <a:xfrm>
            <a:off x="4304370" y="379141"/>
            <a:ext cx="3289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latin typeface="Englebert" panose="020B0604020202020204" charset="0"/>
              </a:rPr>
              <a:t>Vigyázz  a Földre !!!!!</a:t>
            </a:r>
          </a:p>
        </p:txBody>
      </p:sp>
      <p:pic>
        <p:nvPicPr>
          <p:cNvPr id="11" name="Ábra 10" descr="Szomorú arc kitöltés nélkül">
            <a:extLst>
              <a:ext uri="{FF2B5EF4-FFF2-40B4-BE49-F238E27FC236}">
                <a16:creationId xmlns:a16="http://schemas.microsoft.com/office/drawing/2014/main" xmlns="" id="{814F0CCF-93CC-4A57-9240-DA4DCA7946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47160" y="280144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9856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xmlns="" id="{8F455406-6AA6-4E43-B488-CD07DBC054C4}"/>
              </a:ext>
            </a:extLst>
          </p:cNvPr>
          <p:cNvSpPr/>
          <p:nvPr/>
        </p:nvSpPr>
        <p:spPr>
          <a:xfrm>
            <a:off x="177788" y="995462"/>
            <a:ext cx="8207696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u-HU" sz="2800" dirty="0"/>
          </a:p>
          <a:p>
            <a:endParaRPr lang="hu-HU" sz="2800" dirty="0"/>
          </a:p>
          <a:p>
            <a:r>
              <a:rPr lang="hu-HU" sz="2800" dirty="0"/>
              <a:t>https://www.youtube.com/watch?v=11poKyaDwaE</a:t>
            </a:r>
          </a:p>
        </p:txBody>
      </p:sp>
    </p:spTree>
    <p:extLst>
      <p:ext uri="{BB962C8B-B14F-4D97-AF65-F5344CB8AC3E}">
        <p14:creationId xmlns:p14="http://schemas.microsoft.com/office/powerpoint/2010/main" xmlns="" val="2729042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Google Shape;1406;p57"/>
          <p:cNvSpPr txBox="1">
            <a:spLocks noGrp="1"/>
          </p:cNvSpPr>
          <p:nvPr>
            <p:ph type="subTitle" idx="1"/>
          </p:nvPr>
        </p:nvSpPr>
        <p:spPr>
          <a:xfrm flipH="1">
            <a:off x="5897899" y="2788050"/>
            <a:ext cx="2616900" cy="67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-HU" sz="2800" dirty="0">
                <a:latin typeface="Englebert" panose="020B0604020202020204" charset="0"/>
              </a:rPr>
              <a:t>Sziasztok!!!!</a:t>
            </a:r>
            <a:endParaRPr sz="2800" dirty="0">
              <a:solidFill>
                <a:srgbClr val="645CA7"/>
              </a:solidFill>
              <a:latin typeface="Englebert" panose="020B0604020202020204" charset="0"/>
            </a:endParaRPr>
          </a:p>
        </p:txBody>
      </p:sp>
      <p:sp>
        <p:nvSpPr>
          <p:cNvPr id="1407" name="Google Shape;1407;p57"/>
          <p:cNvSpPr txBox="1">
            <a:spLocks noGrp="1"/>
          </p:cNvSpPr>
          <p:nvPr>
            <p:ph type="ctrTitle"/>
          </p:nvPr>
        </p:nvSpPr>
        <p:spPr>
          <a:xfrm flipH="1">
            <a:off x="3348275" y="2117550"/>
            <a:ext cx="77163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Köszönöm!!!</a:t>
            </a:r>
            <a:endParaRPr dirty="0">
              <a:solidFill>
                <a:srgbClr val="645CA7"/>
              </a:solidFill>
            </a:endParaRPr>
          </a:p>
        </p:txBody>
      </p:sp>
      <p:grpSp>
        <p:nvGrpSpPr>
          <p:cNvPr id="1408" name="Google Shape;1408;p57"/>
          <p:cNvGrpSpPr/>
          <p:nvPr/>
        </p:nvGrpSpPr>
        <p:grpSpPr>
          <a:xfrm>
            <a:off x="6470261" y="3698364"/>
            <a:ext cx="225865" cy="225865"/>
            <a:chOff x="1190625" y="238125"/>
            <a:chExt cx="5228350" cy="5228350"/>
          </a:xfrm>
        </p:grpSpPr>
        <p:sp>
          <p:nvSpPr>
            <p:cNvPr id="1409" name="Google Shape;1409;p57"/>
            <p:cNvSpPr/>
            <p:nvPr/>
          </p:nvSpPr>
          <p:spPr>
            <a:xfrm>
              <a:off x="1190625" y="238125"/>
              <a:ext cx="4461225" cy="5228350"/>
            </a:xfrm>
            <a:custGeom>
              <a:avLst/>
              <a:gdLst/>
              <a:ahLst/>
              <a:cxnLst/>
              <a:rect l="l" t="t" r="r" b="b"/>
              <a:pathLst>
                <a:path w="178449" h="209134" extrusionOk="0">
                  <a:moveTo>
                    <a:pt x="12254" y="0"/>
                  </a:moveTo>
                  <a:cubicBezTo>
                    <a:pt x="5490" y="0"/>
                    <a:pt x="0" y="5490"/>
                    <a:pt x="0" y="12254"/>
                  </a:cubicBezTo>
                  <a:lnTo>
                    <a:pt x="0" y="196879"/>
                  </a:lnTo>
                  <a:cubicBezTo>
                    <a:pt x="0" y="203643"/>
                    <a:pt x="5490" y="209133"/>
                    <a:pt x="12254" y="209133"/>
                  </a:cubicBezTo>
                  <a:lnTo>
                    <a:pt x="112005" y="209133"/>
                  </a:lnTo>
                  <a:cubicBezTo>
                    <a:pt x="114260" y="209133"/>
                    <a:pt x="116098" y="207320"/>
                    <a:pt x="116098" y="205065"/>
                  </a:cubicBezTo>
                  <a:lnTo>
                    <a:pt x="116098" y="128352"/>
                  </a:lnTo>
                  <a:cubicBezTo>
                    <a:pt x="116098" y="126098"/>
                    <a:pt x="114260" y="124259"/>
                    <a:pt x="112005" y="124259"/>
                  </a:cubicBezTo>
                  <a:lnTo>
                    <a:pt x="90266" y="124259"/>
                  </a:lnTo>
                  <a:lnTo>
                    <a:pt x="90266" y="101001"/>
                  </a:lnTo>
                  <a:lnTo>
                    <a:pt x="112005" y="101001"/>
                  </a:lnTo>
                  <a:cubicBezTo>
                    <a:pt x="114260" y="101001"/>
                    <a:pt x="116098" y="99187"/>
                    <a:pt x="116098" y="96908"/>
                  </a:cubicBezTo>
                  <a:lnTo>
                    <a:pt x="116098" y="69629"/>
                  </a:lnTo>
                  <a:cubicBezTo>
                    <a:pt x="116098" y="52718"/>
                    <a:pt x="129847" y="38969"/>
                    <a:pt x="146759" y="38969"/>
                  </a:cubicBezTo>
                  <a:lnTo>
                    <a:pt x="170164" y="38969"/>
                  </a:lnTo>
                  <a:lnTo>
                    <a:pt x="170164" y="62228"/>
                  </a:lnTo>
                  <a:lnTo>
                    <a:pt x="146759" y="62228"/>
                  </a:lnTo>
                  <a:cubicBezTo>
                    <a:pt x="142739" y="62228"/>
                    <a:pt x="139357" y="65610"/>
                    <a:pt x="139357" y="69629"/>
                  </a:cubicBezTo>
                  <a:lnTo>
                    <a:pt x="139357" y="96908"/>
                  </a:lnTo>
                  <a:cubicBezTo>
                    <a:pt x="139357" y="99187"/>
                    <a:pt x="141195" y="101001"/>
                    <a:pt x="143450" y="101001"/>
                  </a:cubicBezTo>
                  <a:lnTo>
                    <a:pt x="169601" y="101001"/>
                  </a:lnTo>
                  <a:lnTo>
                    <a:pt x="166537" y="124259"/>
                  </a:lnTo>
                  <a:lnTo>
                    <a:pt x="143450" y="124259"/>
                  </a:lnTo>
                  <a:cubicBezTo>
                    <a:pt x="141195" y="124259"/>
                    <a:pt x="139357" y="126098"/>
                    <a:pt x="139357" y="128352"/>
                  </a:cubicBezTo>
                  <a:lnTo>
                    <a:pt x="139357" y="205065"/>
                  </a:lnTo>
                  <a:cubicBezTo>
                    <a:pt x="139357" y="207320"/>
                    <a:pt x="141195" y="209133"/>
                    <a:pt x="143450" y="209133"/>
                  </a:cubicBezTo>
                  <a:lnTo>
                    <a:pt x="156047" y="209133"/>
                  </a:lnTo>
                  <a:cubicBezTo>
                    <a:pt x="158302" y="209133"/>
                    <a:pt x="160116" y="207320"/>
                    <a:pt x="160116" y="205065"/>
                  </a:cubicBezTo>
                  <a:cubicBezTo>
                    <a:pt x="160116" y="202810"/>
                    <a:pt x="158302" y="200972"/>
                    <a:pt x="156047" y="200972"/>
                  </a:cubicBezTo>
                  <a:lnTo>
                    <a:pt x="147518" y="200972"/>
                  </a:lnTo>
                  <a:lnTo>
                    <a:pt x="147518" y="132445"/>
                  </a:lnTo>
                  <a:lnTo>
                    <a:pt x="170115" y="132445"/>
                  </a:lnTo>
                  <a:cubicBezTo>
                    <a:pt x="172174" y="132445"/>
                    <a:pt x="173890" y="130901"/>
                    <a:pt x="174159" y="128892"/>
                  </a:cubicBezTo>
                  <a:lnTo>
                    <a:pt x="178301" y="97447"/>
                  </a:lnTo>
                  <a:cubicBezTo>
                    <a:pt x="178448" y="96295"/>
                    <a:pt x="178105" y="95119"/>
                    <a:pt x="177321" y="94236"/>
                  </a:cubicBezTo>
                  <a:cubicBezTo>
                    <a:pt x="176537" y="93354"/>
                    <a:pt x="175434" y="92839"/>
                    <a:pt x="174257" y="92839"/>
                  </a:cubicBezTo>
                  <a:lnTo>
                    <a:pt x="147518" y="92839"/>
                  </a:lnTo>
                  <a:lnTo>
                    <a:pt x="147518" y="70414"/>
                  </a:lnTo>
                  <a:lnTo>
                    <a:pt x="174257" y="70414"/>
                  </a:lnTo>
                  <a:cubicBezTo>
                    <a:pt x="176512" y="70414"/>
                    <a:pt x="178326" y="68576"/>
                    <a:pt x="178326" y="66321"/>
                  </a:cubicBezTo>
                  <a:lnTo>
                    <a:pt x="178326" y="34900"/>
                  </a:lnTo>
                  <a:cubicBezTo>
                    <a:pt x="178326" y="32646"/>
                    <a:pt x="176512" y="30808"/>
                    <a:pt x="174257" y="30808"/>
                  </a:cubicBezTo>
                  <a:lnTo>
                    <a:pt x="146759" y="30808"/>
                  </a:lnTo>
                  <a:cubicBezTo>
                    <a:pt x="125338" y="30808"/>
                    <a:pt x="107937" y="48233"/>
                    <a:pt x="107937" y="69629"/>
                  </a:cubicBezTo>
                  <a:lnTo>
                    <a:pt x="107937" y="92839"/>
                  </a:lnTo>
                  <a:lnTo>
                    <a:pt x="86173" y="92839"/>
                  </a:lnTo>
                  <a:cubicBezTo>
                    <a:pt x="83918" y="92839"/>
                    <a:pt x="82080" y="94677"/>
                    <a:pt x="82080" y="96932"/>
                  </a:cubicBezTo>
                  <a:lnTo>
                    <a:pt x="82080" y="128352"/>
                  </a:lnTo>
                  <a:cubicBezTo>
                    <a:pt x="82080" y="130607"/>
                    <a:pt x="83918" y="132445"/>
                    <a:pt x="86173" y="132445"/>
                  </a:cubicBezTo>
                  <a:lnTo>
                    <a:pt x="107937" y="132445"/>
                  </a:lnTo>
                  <a:lnTo>
                    <a:pt x="107937" y="200972"/>
                  </a:lnTo>
                  <a:lnTo>
                    <a:pt x="12254" y="200972"/>
                  </a:lnTo>
                  <a:cubicBezTo>
                    <a:pt x="10000" y="200972"/>
                    <a:pt x="8161" y="199134"/>
                    <a:pt x="8161" y="196879"/>
                  </a:cubicBezTo>
                  <a:lnTo>
                    <a:pt x="8161" y="12254"/>
                  </a:lnTo>
                  <a:cubicBezTo>
                    <a:pt x="8161" y="10000"/>
                    <a:pt x="10000" y="8161"/>
                    <a:pt x="12254" y="8161"/>
                  </a:cubicBezTo>
                  <a:lnTo>
                    <a:pt x="20416" y="8161"/>
                  </a:lnTo>
                  <a:cubicBezTo>
                    <a:pt x="22671" y="8161"/>
                    <a:pt x="24509" y="6348"/>
                    <a:pt x="24509" y="4093"/>
                  </a:cubicBezTo>
                  <a:cubicBezTo>
                    <a:pt x="24509" y="1838"/>
                    <a:pt x="22671" y="0"/>
                    <a:pt x="20416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0" name="Google Shape;1410;p57"/>
            <p:cNvSpPr/>
            <p:nvPr/>
          </p:nvSpPr>
          <p:spPr>
            <a:xfrm>
              <a:off x="2416050" y="238125"/>
              <a:ext cx="4002925" cy="5228350"/>
            </a:xfrm>
            <a:custGeom>
              <a:avLst/>
              <a:gdLst/>
              <a:ahLst/>
              <a:cxnLst/>
              <a:rect l="l" t="t" r="r" b="b"/>
              <a:pathLst>
                <a:path w="160117" h="209134" extrusionOk="0">
                  <a:moveTo>
                    <a:pt x="4094" y="0"/>
                  </a:moveTo>
                  <a:cubicBezTo>
                    <a:pt x="1839" y="0"/>
                    <a:pt x="1" y="1838"/>
                    <a:pt x="1" y="4093"/>
                  </a:cubicBezTo>
                  <a:cubicBezTo>
                    <a:pt x="1" y="6348"/>
                    <a:pt x="1839" y="8161"/>
                    <a:pt x="4094" y="8161"/>
                  </a:cubicBezTo>
                  <a:lnTo>
                    <a:pt x="147862" y="8161"/>
                  </a:lnTo>
                  <a:cubicBezTo>
                    <a:pt x="150117" y="8161"/>
                    <a:pt x="151955" y="10000"/>
                    <a:pt x="151955" y="12254"/>
                  </a:cubicBezTo>
                  <a:lnTo>
                    <a:pt x="151955" y="196879"/>
                  </a:lnTo>
                  <a:cubicBezTo>
                    <a:pt x="151955" y="199134"/>
                    <a:pt x="150117" y="200972"/>
                    <a:pt x="147862" y="200972"/>
                  </a:cubicBezTo>
                  <a:lnTo>
                    <a:pt x="139701" y="200972"/>
                  </a:lnTo>
                  <a:cubicBezTo>
                    <a:pt x="137446" y="200972"/>
                    <a:pt x="135608" y="202810"/>
                    <a:pt x="135608" y="205065"/>
                  </a:cubicBezTo>
                  <a:cubicBezTo>
                    <a:pt x="135608" y="207320"/>
                    <a:pt x="137446" y="209133"/>
                    <a:pt x="139701" y="209133"/>
                  </a:cubicBezTo>
                  <a:lnTo>
                    <a:pt x="147862" y="209133"/>
                  </a:lnTo>
                  <a:cubicBezTo>
                    <a:pt x="154626" y="209133"/>
                    <a:pt x="160116" y="203643"/>
                    <a:pt x="160116" y="196879"/>
                  </a:cubicBezTo>
                  <a:lnTo>
                    <a:pt x="160116" y="12254"/>
                  </a:lnTo>
                  <a:cubicBezTo>
                    <a:pt x="160116" y="5490"/>
                    <a:pt x="154626" y="0"/>
                    <a:pt x="147862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1" name="Google Shape;1411;p57"/>
            <p:cNvSpPr/>
            <p:nvPr/>
          </p:nvSpPr>
          <p:spPr>
            <a:xfrm>
              <a:off x="5398150" y="5262400"/>
              <a:ext cx="204075" cy="204075"/>
            </a:xfrm>
            <a:custGeom>
              <a:avLst/>
              <a:gdLst/>
              <a:ahLst/>
              <a:cxnLst/>
              <a:rect l="l" t="t" r="r" b="b"/>
              <a:pathLst>
                <a:path w="8163" h="8163" extrusionOk="0">
                  <a:moveTo>
                    <a:pt x="4069" y="1"/>
                  </a:moveTo>
                  <a:cubicBezTo>
                    <a:pt x="1814" y="1"/>
                    <a:pt x="1" y="1839"/>
                    <a:pt x="1" y="4094"/>
                  </a:cubicBezTo>
                  <a:cubicBezTo>
                    <a:pt x="1" y="6349"/>
                    <a:pt x="1814" y="8162"/>
                    <a:pt x="4069" y="8162"/>
                  </a:cubicBezTo>
                  <a:cubicBezTo>
                    <a:pt x="6324" y="8162"/>
                    <a:pt x="8162" y="6349"/>
                    <a:pt x="8162" y="4094"/>
                  </a:cubicBezTo>
                  <a:cubicBezTo>
                    <a:pt x="8162" y="1839"/>
                    <a:pt x="6324" y="1"/>
                    <a:pt x="4069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2" name="Google Shape;1412;p57"/>
            <p:cNvSpPr/>
            <p:nvPr/>
          </p:nvSpPr>
          <p:spPr>
            <a:xfrm>
              <a:off x="2007375" y="238125"/>
              <a:ext cx="204675" cy="204050"/>
            </a:xfrm>
            <a:custGeom>
              <a:avLst/>
              <a:gdLst/>
              <a:ahLst/>
              <a:cxnLst/>
              <a:rect l="l" t="t" r="r" b="b"/>
              <a:pathLst>
                <a:path w="8187" h="8162" extrusionOk="0">
                  <a:moveTo>
                    <a:pt x="4093" y="0"/>
                  </a:moveTo>
                  <a:cubicBezTo>
                    <a:pt x="1838" y="0"/>
                    <a:pt x="0" y="1838"/>
                    <a:pt x="0" y="4093"/>
                  </a:cubicBezTo>
                  <a:cubicBezTo>
                    <a:pt x="0" y="6348"/>
                    <a:pt x="1838" y="8161"/>
                    <a:pt x="4093" y="8161"/>
                  </a:cubicBezTo>
                  <a:cubicBezTo>
                    <a:pt x="6348" y="8161"/>
                    <a:pt x="8186" y="6348"/>
                    <a:pt x="8186" y="4093"/>
                  </a:cubicBezTo>
                  <a:cubicBezTo>
                    <a:pt x="8186" y="1838"/>
                    <a:pt x="6348" y="0"/>
                    <a:pt x="4093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413" name="Google Shape;1413;p57"/>
          <p:cNvGrpSpPr/>
          <p:nvPr/>
        </p:nvGrpSpPr>
        <p:grpSpPr>
          <a:xfrm>
            <a:off x="7716732" y="3698518"/>
            <a:ext cx="225865" cy="225865"/>
            <a:chOff x="1190625" y="238125"/>
            <a:chExt cx="5228350" cy="5228350"/>
          </a:xfrm>
        </p:grpSpPr>
        <p:sp>
          <p:nvSpPr>
            <p:cNvPr id="1414" name="Google Shape;1414;p57"/>
            <p:cNvSpPr/>
            <p:nvPr/>
          </p:nvSpPr>
          <p:spPr>
            <a:xfrm>
              <a:off x="1190625" y="238125"/>
              <a:ext cx="5228350" cy="5228350"/>
            </a:xfrm>
            <a:custGeom>
              <a:avLst/>
              <a:gdLst/>
              <a:ahLst/>
              <a:cxnLst/>
              <a:rect l="l" t="t" r="r" b="b"/>
              <a:pathLst>
                <a:path w="209134" h="209134" extrusionOk="0">
                  <a:moveTo>
                    <a:pt x="53111" y="0"/>
                  </a:moveTo>
                  <a:cubicBezTo>
                    <a:pt x="23823" y="0"/>
                    <a:pt x="0" y="23823"/>
                    <a:pt x="0" y="53111"/>
                  </a:cubicBezTo>
                  <a:lnTo>
                    <a:pt x="0" y="156047"/>
                  </a:lnTo>
                  <a:cubicBezTo>
                    <a:pt x="0" y="185311"/>
                    <a:pt x="23823" y="209133"/>
                    <a:pt x="53111" y="209133"/>
                  </a:cubicBezTo>
                  <a:lnTo>
                    <a:pt x="156047" y="209133"/>
                  </a:lnTo>
                  <a:cubicBezTo>
                    <a:pt x="185311" y="209133"/>
                    <a:pt x="209133" y="185311"/>
                    <a:pt x="209133" y="156047"/>
                  </a:cubicBezTo>
                  <a:lnTo>
                    <a:pt x="209133" y="53111"/>
                  </a:lnTo>
                  <a:cubicBezTo>
                    <a:pt x="209133" y="23823"/>
                    <a:pt x="185311" y="0"/>
                    <a:pt x="156047" y="0"/>
                  </a:cubicBezTo>
                  <a:lnTo>
                    <a:pt x="96393" y="0"/>
                  </a:lnTo>
                  <a:cubicBezTo>
                    <a:pt x="94138" y="0"/>
                    <a:pt x="92325" y="1838"/>
                    <a:pt x="92325" y="4093"/>
                  </a:cubicBezTo>
                  <a:cubicBezTo>
                    <a:pt x="92325" y="6348"/>
                    <a:pt x="94138" y="8161"/>
                    <a:pt x="96393" y="8161"/>
                  </a:cubicBezTo>
                  <a:lnTo>
                    <a:pt x="156047" y="8161"/>
                  </a:lnTo>
                  <a:cubicBezTo>
                    <a:pt x="180826" y="8161"/>
                    <a:pt x="200972" y="28332"/>
                    <a:pt x="200972" y="53111"/>
                  </a:cubicBezTo>
                  <a:lnTo>
                    <a:pt x="200972" y="156047"/>
                  </a:lnTo>
                  <a:cubicBezTo>
                    <a:pt x="200972" y="180826"/>
                    <a:pt x="180826" y="200972"/>
                    <a:pt x="156047" y="200972"/>
                  </a:cubicBezTo>
                  <a:lnTo>
                    <a:pt x="53111" y="200972"/>
                  </a:lnTo>
                  <a:cubicBezTo>
                    <a:pt x="28332" y="200972"/>
                    <a:pt x="8161" y="180826"/>
                    <a:pt x="8161" y="156047"/>
                  </a:cubicBezTo>
                  <a:lnTo>
                    <a:pt x="8161" y="53111"/>
                  </a:lnTo>
                  <a:cubicBezTo>
                    <a:pt x="8161" y="28332"/>
                    <a:pt x="28332" y="8161"/>
                    <a:pt x="53111" y="8161"/>
                  </a:cubicBezTo>
                  <a:lnTo>
                    <a:pt x="63723" y="8161"/>
                  </a:lnTo>
                  <a:cubicBezTo>
                    <a:pt x="65978" y="8161"/>
                    <a:pt x="67816" y="6348"/>
                    <a:pt x="67816" y="4093"/>
                  </a:cubicBezTo>
                  <a:cubicBezTo>
                    <a:pt x="67816" y="1838"/>
                    <a:pt x="65978" y="0"/>
                    <a:pt x="63723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5" name="Google Shape;1415;p57"/>
            <p:cNvSpPr/>
            <p:nvPr/>
          </p:nvSpPr>
          <p:spPr>
            <a:xfrm>
              <a:off x="1599300" y="646800"/>
              <a:ext cx="4411600" cy="4411600"/>
            </a:xfrm>
            <a:custGeom>
              <a:avLst/>
              <a:gdLst/>
              <a:ahLst/>
              <a:cxnLst/>
              <a:rect l="l" t="t" r="r" b="b"/>
              <a:pathLst>
                <a:path w="176464" h="176464" extrusionOk="0">
                  <a:moveTo>
                    <a:pt x="36764" y="0"/>
                  </a:moveTo>
                  <a:cubicBezTo>
                    <a:pt x="16495" y="0"/>
                    <a:pt x="0" y="16495"/>
                    <a:pt x="0" y="36764"/>
                  </a:cubicBezTo>
                  <a:lnTo>
                    <a:pt x="0" y="139700"/>
                  </a:lnTo>
                  <a:cubicBezTo>
                    <a:pt x="0" y="159969"/>
                    <a:pt x="16495" y="176464"/>
                    <a:pt x="36764" y="176464"/>
                  </a:cubicBezTo>
                  <a:lnTo>
                    <a:pt x="96393" y="176464"/>
                  </a:lnTo>
                  <a:cubicBezTo>
                    <a:pt x="98648" y="176464"/>
                    <a:pt x="100486" y="174625"/>
                    <a:pt x="100486" y="172371"/>
                  </a:cubicBezTo>
                  <a:cubicBezTo>
                    <a:pt x="100486" y="170116"/>
                    <a:pt x="98648" y="168278"/>
                    <a:pt x="96393" y="168278"/>
                  </a:cubicBezTo>
                  <a:lnTo>
                    <a:pt x="36764" y="168278"/>
                  </a:lnTo>
                  <a:cubicBezTo>
                    <a:pt x="20980" y="168278"/>
                    <a:pt x="8162" y="155459"/>
                    <a:pt x="8162" y="139700"/>
                  </a:cubicBezTo>
                  <a:lnTo>
                    <a:pt x="8162" y="36764"/>
                  </a:lnTo>
                  <a:cubicBezTo>
                    <a:pt x="8162" y="20980"/>
                    <a:pt x="20980" y="8162"/>
                    <a:pt x="36764" y="8162"/>
                  </a:cubicBezTo>
                  <a:lnTo>
                    <a:pt x="139700" y="8162"/>
                  </a:lnTo>
                  <a:cubicBezTo>
                    <a:pt x="155459" y="8162"/>
                    <a:pt x="168278" y="20980"/>
                    <a:pt x="168278" y="36764"/>
                  </a:cubicBezTo>
                  <a:lnTo>
                    <a:pt x="168278" y="139700"/>
                  </a:lnTo>
                  <a:cubicBezTo>
                    <a:pt x="168278" y="155459"/>
                    <a:pt x="155459" y="168278"/>
                    <a:pt x="139700" y="168278"/>
                  </a:cubicBezTo>
                  <a:lnTo>
                    <a:pt x="129064" y="168278"/>
                  </a:lnTo>
                  <a:cubicBezTo>
                    <a:pt x="126809" y="168278"/>
                    <a:pt x="124995" y="170116"/>
                    <a:pt x="124995" y="172371"/>
                  </a:cubicBezTo>
                  <a:cubicBezTo>
                    <a:pt x="124995" y="174625"/>
                    <a:pt x="126809" y="176464"/>
                    <a:pt x="129064" y="176464"/>
                  </a:cubicBezTo>
                  <a:lnTo>
                    <a:pt x="139700" y="176464"/>
                  </a:lnTo>
                  <a:cubicBezTo>
                    <a:pt x="159969" y="176464"/>
                    <a:pt x="176464" y="159969"/>
                    <a:pt x="176464" y="139700"/>
                  </a:cubicBezTo>
                  <a:lnTo>
                    <a:pt x="176464" y="36764"/>
                  </a:lnTo>
                  <a:cubicBezTo>
                    <a:pt x="176464" y="16495"/>
                    <a:pt x="159969" y="0"/>
                    <a:pt x="139700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6" name="Google Shape;1416;p57"/>
            <p:cNvSpPr/>
            <p:nvPr/>
          </p:nvSpPr>
          <p:spPr>
            <a:xfrm>
              <a:off x="2681350" y="1728850"/>
              <a:ext cx="2246875" cy="2246875"/>
            </a:xfrm>
            <a:custGeom>
              <a:avLst/>
              <a:gdLst/>
              <a:ahLst/>
              <a:cxnLst/>
              <a:rect l="l" t="t" r="r" b="b"/>
              <a:pathLst>
                <a:path w="89875" h="89875" extrusionOk="0">
                  <a:moveTo>
                    <a:pt x="44950" y="8187"/>
                  </a:moveTo>
                  <a:cubicBezTo>
                    <a:pt x="65219" y="8187"/>
                    <a:pt x="81713" y="24681"/>
                    <a:pt x="81713" y="44950"/>
                  </a:cubicBezTo>
                  <a:cubicBezTo>
                    <a:pt x="81713" y="65219"/>
                    <a:pt x="65219" y="81713"/>
                    <a:pt x="44950" y="81713"/>
                  </a:cubicBezTo>
                  <a:cubicBezTo>
                    <a:pt x="24681" y="81713"/>
                    <a:pt x="8187" y="65219"/>
                    <a:pt x="8187" y="44950"/>
                  </a:cubicBezTo>
                  <a:cubicBezTo>
                    <a:pt x="8187" y="24681"/>
                    <a:pt x="24681" y="8187"/>
                    <a:pt x="44950" y="8187"/>
                  </a:cubicBezTo>
                  <a:close/>
                  <a:moveTo>
                    <a:pt x="44950" y="1"/>
                  </a:moveTo>
                  <a:cubicBezTo>
                    <a:pt x="20172" y="1"/>
                    <a:pt x="1" y="20172"/>
                    <a:pt x="1" y="44950"/>
                  </a:cubicBezTo>
                  <a:cubicBezTo>
                    <a:pt x="1" y="69728"/>
                    <a:pt x="20172" y="89875"/>
                    <a:pt x="44950" y="89875"/>
                  </a:cubicBezTo>
                  <a:cubicBezTo>
                    <a:pt x="69728" y="89875"/>
                    <a:pt x="89875" y="69728"/>
                    <a:pt x="89875" y="44950"/>
                  </a:cubicBezTo>
                  <a:cubicBezTo>
                    <a:pt x="89875" y="20172"/>
                    <a:pt x="69728" y="1"/>
                    <a:pt x="44950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7" name="Google Shape;1417;p57"/>
            <p:cNvSpPr/>
            <p:nvPr/>
          </p:nvSpPr>
          <p:spPr>
            <a:xfrm>
              <a:off x="3090050" y="2137550"/>
              <a:ext cx="1429500" cy="1429500"/>
            </a:xfrm>
            <a:custGeom>
              <a:avLst/>
              <a:gdLst/>
              <a:ahLst/>
              <a:cxnLst/>
              <a:rect l="l" t="t" r="r" b="b"/>
              <a:pathLst>
                <a:path w="57180" h="57180" extrusionOk="0">
                  <a:moveTo>
                    <a:pt x="28602" y="8162"/>
                  </a:moveTo>
                  <a:cubicBezTo>
                    <a:pt x="39851" y="8162"/>
                    <a:pt x="49018" y="17328"/>
                    <a:pt x="49018" y="28602"/>
                  </a:cubicBezTo>
                  <a:cubicBezTo>
                    <a:pt x="49018" y="39851"/>
                    <a:pt x="39851" y="49018"/>
                    <a:pt x="28602" y="49018"/>
                  </a:cubicBezTo>
                  <a:cubicBezTo>
                    <a:pt x="17328" y="49018"/>
                    <a:pt x="8162" y="39851"/>
                    <a:pt x="8162" y="28602"/>
                  </a:cubicBezTo>
                  <a:cubicBezTo>
                    <a:pt x="8162" y="17328"/>
                    <a:pt x="17328" y="8162"/>
                    <a:pt x="28602" y="8162"/>
                  </a:cubicBezTo>
                  <a:close/>
                  <a:moveTo>
                    <a:pt x="28602" y="0"/>
                  </a:moveTo>
                  <a:cubicBezTo>
                    <a:pt x="12818" y="0"/>
                    <a:pt x="0" y="12818"/>
                    <a:pt x="0" y="28602"/>
                  </a:cubicBezTo>
                  <a:cubicBezTo>
                    <a:pt x="0" y="44361"/>
                    <a:pt x="12818" y="57179"/>
                    <a:pt x="28602" y="57179"/>
                  </a:cubicBezTo>
                  <a:cubicBezTo>
                    <a:pt x="44361" y="57179"/>
                    <a:pt x="57179" y="44361"/>
                    <a:pt x="57179" y="28602"/>
                  </a:cubicBezTo>
                  <a:cubicBezTo>
                    <a:pt x="57179" y="12818"/>
                    <a:pt x="44361" y="0"/>
                    <a:pt x="28602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8" name="Google Shape;1418;p57"/>
            <p:cNvSpPr/>
            <p:nvPr/>
          </p:nvSpPr>
          <p:spPr>
            <a:xfrm>
              <a:off x="4683125" y="1157200"/>
              <a:ext cx="816775" cy="816775"/>
            </a:xfrm>
            <a:custGeom>
              <a:avLst/>
              <a:gdLst/>
              <a:ahLst/>
              <a:cxnLst/>
              <a:rect l="l" t="t" r="r" b="b"/>
              <a:pathLst>
                <a:path w="32671" h="32671" extrusionOk="0">
                  <a:moveTo>
                    <a:pt x="16347" y="8162"/>
                  </a:moveTo>
                  <a:cubicBezTo>
                    <a:pt x="20832" y="8162"/>
                    <a:pt x="24509" y="11838"/>
                    <a:pt x="24509" y="16348"/>
                  </a:cubicBezTo>
                  <a:cubicBezTo>
                    <a:pt x="24509" y="20857"/>
                    <a:pt x="20832" y="24509"/>
                    <a:pt x="16347" y="24509"/>
                  </a:cubicBezTo>
                  <a:cubicBezTo>
                    <a:pt x="11838" y="24509"/>
                    <a:pt x="8161" y="20857"/>
                    <a:pt x="8161" y="16348"/>
                  </a:cubicBezTo>
                  <a:cubicBezTo>
                    <a:pt x="8161" y="11838"/>
                    <a:pt x="11838" y="8162"/>
                    <a:pt x="16347" y="8162"/>
                  </a:cubicBezTo>
                  <a:close/>
                  <a:moveTo>
                    <a:pt x="16347" y="0"/>
                  </a:moveTo>
                  <a:cubicBezTo>
                    <a:pt x="7328" y="0"/>
                    <a:pt x="0" y="7328"/>
                    <a:pt x="0" y="16348"/>
                  </a:cubicBezTo>
                  <a:cubicBezTo>
                    <a:pt x="0" y="25342"/>
                    <a:pt x="7328" y="32670"/>
                    <a:pt x="16347" y="32670"/>
                  </a:cubicBezTo>
                  <a:cubicBezTo>
                    <a:pt x="25342" y="32670"/>
                    <a:pt x="32670" y="25342"/>
                    <a:pt x="32670" y="16348"/>
                  </a:cubicBezTo>
                  <a:cubicBezTo>
                    <a:pt x="32670" y="7328"/>
                    <a:pt x="25342" y="0"/>
                    <a:pt x="16347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9" name="Google Shape;1419;p57"/>
            <p:cNvSpPr/>
            <p:nvPr/>
          </p:nvSpPr>
          <p:spPr>
            <a:xfrm>
              <a:off x="3090050" y="238125"/>
              <a:ext cx="204050" cy="204050"/>
            </a:xfrm>
            <a:custGeom>
              <a:avLst/>
              <a:gdLst/>
              <a:ahLst/>
              <a:cxnLst/>
              <a:rect l="l" t="t" r="r" b="b"/>
              <a:pathLst>
                <a:path w="8162" h="8162" extrusionOk="0">
                  <a:moveTo>
                    <a:pt x="4093" y="0"/>
                  </a:moveTo>
                  <a:cubicBezTo>
                    <a:pt x="1838" y="0"/>
                    <a:pt x="0" y="1838"/>
                    <a:pt x="0" y="4093"/>
                  </a:cubicBezTo>
                  <a:cubicBezTo>
                    <a:pt x="0" y="6348"/>
                    <a:pt x="1838" y="8161"/>
                    <a:pt x="4093" y="8161"/>
                  </a:cubicBezTo>
                  <a:cubicBezTo>
                    <a:pt x="6348" y="8161"/>
                    <a:pt x="8162" y="6348"/>
                    <a:pt x="8162" y="4093"/>
                  </a:cubicBezTo>
                  <a:cubicBezTo>
                    <a:pt x="8162" y="1838"/>
                    <a:pt x="6348" y="0"/>
                    <a:pt x="4093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0" name="Google Shape;1420;p57"/>
            <p:cNvSpPr/>
            <p:nvPr/>
          </p:nvSpPr>
          <p:spPr>
            <a:xfrm>
              <a:off x="4315475" y="4853725"/>
              <a:ext cx="204075" cy="204675"/>
            </a:xfrm>
            <a:custGeom>
              <a:avLst/>
              <a:gdLst/>
              <a:ahLst/>
              <a:cxnLst/>
              <a:rect l="l" t="t" r="r" b="b"/>
              <a:pathLst>
                <a:path w="8163" h="8187" extrusionOk="0">
                  <a:moveTo>
                    <a:pt x="4094" y="1"/>
                  </a:moveTo>
                  <a:cubicBezTo>
                    <a:pt x="1839" y="1"/>
                    <a:pt x="1" y="1839"/>
                    <a:pt x="1" y="4094"/>
                  </a:cubicBezTo>
                  <a:cubicBezTo>
                    <a:pt x="1" y="6348"/>
                    <a:pt x="1839" y="8187"/>
                    <a:pt x="4094" y="8187"/>
                  </a:cubicBezTo>
                  <a:cubicBezTo>
                    <a:pt x="6349" y="8187"/>
                    <a:pt x="8162" y="6348"/>
                    <a:pt x="8162" y="4094"/>
                  </a:cubicBezTo>
                  <a:cubicBezTo>
                    <a:pt x="8162" y="1839"/>
                    <a:pt x="6349" y="1"/>
                    <a:pt x="4094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421" name="Google Shape;1421;p57"/>
          <p:cNvGrpSpPr/>
          <p:nvPr/>
        </p:nvGrpSpPr>
        <p:grpSpPr>
          <a:xfrm>
            <a:off x="7302055" y="3698533"/>
            <a:ext cx="224806" cy="225865"/>
            <a:chOff x="1204700" y="238125"/>
            <a:chExt cx="5203850" cy="5228350"/>
          </a:xfrm>
        </p:grpSpPr>
        <p:sp>
          <p:nvSpPr>
            <p:cNvPr id="1422" name="Google Shape;1422;p57"/>
            <p:cNvSpPr/>
            <p:nvPr/>
          </p:nvSpPr>
          <p:spPr>
            <a:xfrm>
              <a:off x="1204700" y="238125"/>
              <a:ext cx="5203850" cy="5228350"/>
            </a:xfrm>
            <a:custGeom>
              <a:avLst/>
              <a:gdLst/>
              <a:ahLst/>
              <a:cxnLst/>
              <a:rect l="l" t="t" r="r" b="b"/>
              <a:pathLst>
                <a:path w="208154" h="209134" extrusionOk="0">
                  <a:moveTo>
                    <a:pt x="104555" y="0"/>
                  </a:moveTo>
                  <a:cubicBezTo>
                    <a:pt x="82791" y="0"/>
                    <a:pt x="61959" y="6666"/>
                    <a:pt x="44313" y="19313"/>
                  </a:cubicBezTo>
                  <a:cubicBezTo>
                    <a:pt x="42474" y="20612"/>
                    <a:pt x="42058" y="23185"/>
                    <a:pt x="43381" y="24999"/>
                  </a:cubicBezTo>
                  <a:cubicBezTo>
                    <a:pt x="44171" y="26117"/>
                    <a:pt x="45433" y="26709"/>
                    <a:pt x="46708" y="26709"/>
                  </a:cubicBezTo>
                  <a:cubicBezTo>
                    <a:pt x="47530" y="26709"/>
                    <a:pt x="48357" y="26464"/>
                    <a:pt x="49067" y="25955"/>
                  </a:cubicBezTo>
                  <a:cubicBezTo>
                    <a:pt x="65317" y="14313"/>
                    <a:pt x="84507" y="8161"/>
                    <a:pt x="104555" y="8161"/>
                  </a:cubicBezTo>
                  <a:cubicBezTo>
                    <a:pt x="157175" y="8161"/>
                    <a:pt x="199992" y="50978"/>
                    <a:pt x="199992" y="103599"/>
                  </a:cubicBezTo>
                  <a:cubicBezTo>
                    <a:pt x="199992" y="156219"/>
                    <a:pt x="157175" y="199036"/>
                    <a:pt x="104555" y="199036"/>
                  </a:cubicBezTo>
                  <a:cubicBezTo>
                    <a:pt x="88526" y="199036"/>
                    <a:pt x="72669" y="194967"/>
                    <a:pt x="58724" y="187321"/>
                  </a:cubicBezTo>
                  <a:cubicBezTo>
                    <a:pt x="58113" y="186983"/>
                    <a:pt x="57438" y="186814"/>
                    <a:pt x="56756" y="186814"/>
                  </a:cubicBezTo>
                  <a:cubicBezTo>
                    <a:pt x="56398" y="186814"/>
                    <a:pt x="56038" y="186860"/>
                    <a:pt x="55685" y="186953"/>
                  </a:cubicBezTo>
                  <a:lnTo>
                    <a:pt x="10221" y="199232"/>
                  </a:lnTo>
                  <a:lnTo>
                    <a:pt x="22622" y="154993"/>
                  </a:lnTo>
                  <a:cubicBezTo>
                    <a:pt x="22916" y="153915"/>
                    <a:pt x="22769" y="152788"/>
                    <a:pt x="22206" y="151832"/>
                  </a:cubicBezTo>
                  <a:cubicBezTo>
                    <a:pt x="13652" y="137249"/>
                    <a:pt x="9142" y="120583"/>
                    <a:pt x="9142" y="103599"/>
                  </a:cubicBezTo>
                  <a:cubicBezTo>
                    <a:pt x="9142" y="83550"/>
                    <a:pt x="15270" y="64360"/>
                    <a:pt x="26911" y="48111"/>
                  </a:cubicBezTo>
                  <a:cubicBezTo>
                    <a:pt x="28235" y="46273"/>
                    <a:pt x="27794" y="43724"/>
                    <a:pt x="25980" y="42425"/>
                  </a:cubicBezTo>
                  <a:cubicBezTo>
                    <a:pt x="25255" y="41903"/>
                    <a:pt x="24419" y="41651"/>
                    <a:pt x="23591" y="41651"/>
                  </a:cubicBezTo>
                  <a:cubicBezTo>
                    <a:pt x="22321" y="41651"/>
                    <a:pt x="21071" y="42243"/>
                    <a:pt x="20269" y="43356"/>
                  </a:cubicBezTo>
                  <a:cubicBezTo>
                    <a:pt x="7647" y="61002"/>
                    <a:pt x="957" y="81835"/>
                    <a:pt x="957" y="103599"/>
                  </a:cubicBezTo>
                  <a:cubicBezTo>
                    <a:pt x="957" y="121441"/>
                    <a:pt x="5564" y="138989"/>
                    <a:pt x="14289" y="154430"/>
                  </a:cubicBezTo>
                  <a:lnTo>
                    <a:pt x="417" y="203962"/>
                  </a:lnTo>
                  <a:cubicBezTo>
                    <a:pt x="1" y="205359"/>
                    <a:pt x="393" y="206879"/>
                    <a:pt x="1447" y="207932"/>
                  </a:cubicBezTo>
                  <a:cubicBezTo>
                    <a:pt x="2206" y="208717"/>
                    <a:pt x="3260" y="209133"/>
                    <a:pt x="4339" y="209133"/>
                  </a:cubicBezTo>
                  <a:cubicBezTo>
                    <a:pt x="4706" y="209133"/>
                    <a:pt x="5050" y="209084"/>
                    <a:pt x="5393" y="209011"/>
                  </a:cubicBezTo>
                  <a:lnTo>
                    <a:pt x="56248" y="195261"/>
                  </a:lnTo>
                  <a:cubicBezTo>
                    <a:pt x="71052" y="203080"/>
                    <a:pt x="87718" y="207197"/>
                    <a:pt x="104555" y="207197"/>
                  </a:cubicBezTo>
                  <a:cubicBezTo>
                    <a:pt x="132226" y="207197"/>
                    <a:pt x="158254" y="196413"/>
                    <a:pt x="177812" y="176855"/>
                  </a:cubicBezTo>
                  <a:cubicBezTo>
                    <a:pt x="197370" y="157297"/>
                    <a:pt x="208154" y="131269"/>
                    <a:pt x="208154" y="103599"/>
                  </a:cubicBezTo>
                  <a:cubicBezTo>
                    <a:pt x="208154" y="75928"/>
                    <a:pt x="197370" y="49900"/>
                    <a:pt x="177812" y="30342"/>
                  </a:cubicBezTo>
                  <a:cubicBezTo>
                    <a:pt x="158254" y="10784"/>
                    <a:pt x="132226" y="0"/>
                    <a:pt x="104555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3" name="Google Shape;1423;p57"/>
            <p:cNvSpPr/>
            <p:nvPr/>
          </p:nvSpPr>
          <p:spPr>
            <a:xfrm>
              <a:off x="1637275" y="646800"/>
              <a:ext cx="4362600" cy="4362575"/>
            </a:xfrm>
            <a:custGeom>
              <a:avLst/>
              <a:gdLst/>
              <a:ahLst/>
              <a:cxnLst/>
              <a:rect l="l" t="t" r="r" b="b"/>
              <a:pathLst>
                <a:path w="174504" h="174503" extrusionOk="0">
                  <a:moveTo>
                    <a:pt x="87252" y="0"/>
                  </a:moveTo>
                  <a:cubicBezTo>
                    <a:pt x="63944" y="0"/>
                    <a:pt x="42033" y="9069"/>
                    <a:pt x="25564" y="25538"/>
                  </a:cubicBezTo>
                  <a:cubicBezTo>
                    <a:pt x="9069" y="42033"/>
                    <a:pt x="1" y="63944"/>
                    <a:pt x="1" y="87252"/>
                  </a:cubicBezTo>
                  <a:cubicBezTo>
                    <a:pt x="1" y="102766"/>
                    <a:pt x="4118" y="118010"/>
                    <a:pt x="11937" y="131343"/>
                  </a:cubicBezTo>
                  <a:lnTo>
                    <a:pt x="14584" y="135828"/>
                  </a:lnTo>
                  <a:lnTo>
                    <a:pt x="6594" y="164332"/>
                  </a:lnTo>
                  <a:cubicBezTo>
                    <a:pt x="6202" y="165753"/>
                    <a:pt x="6594" y="167273"/>
                    <a:pt x="7623" y="168302"/>
                  </a:cubicBezTo>
                  <a:cubicBezTo>
                    <a:pt x="8396" y="169094"/>
                    <a:pt x="9446" y="169526"/>
                    <a:pt x="10523" y="169526"/>
                  </a:cubicBezTo>
                  <a:cubicBezTo>
                    <a:pt x="10880" y="169526"/>
                    <a:pt x="11240" y="169478"/>
                    <a:pt x="11594" y="169380"/>
                  </a:cubicBezTo>
                  <a:lnTo>
                    <a:pt x="41004" y="161415"/>
                  </a:lnTo>
                  <a:lnTo>
                    <a:pt x="45342" y="163792"/>
                  </a:lnTo>
                  <a:cubicBezTo>
                    <a:pt x="58111" y="170802"/>
                    <a:pt x="72596" y="174503"/>
                    <a:pt x="87252" y="174503"/>
                  </a:cubicBezTo>
                  <a:cubicBezTo>
                    <a:pt x="104580" y="174503"/>
                    <a:pt x="121295" y="169454"/>
                    <a:pt x="135632" y="159871"/>
                  </a:cubicBezTo>
                  <a:cubicBezTo>
                    <a:pt x="137520" y="158621"/>
                    <a:pt x="138034" y="156097"/>
                    <a:pt x="136784" y="154210"/>
                  </a:cubicBezTo>
                  <a:cubicBezTo>
                    <a:pt x="135985" y="153026"/>
                    <a:pt x="134694" y="152392"/>
                    <a:pt x="133377" y="152392"/>
                  </a:cubicBezTo>
                  <a:cubicBezTo>
                    <a:pt x="132594" y="152392"/>
                    <a:pt x="131802" y="152616"/>
                    <a:pt x="131098" y="153082"/>
                  </a:cubicBezTo>
                  <a:cubicBezTo>
                    <a:pt x="118109" y="161758"/>
                    <a:pt x="102938" y="166341"/>
                    <a:pt x="87252" y="166341"/>
                  </a:cubicBezTo>
                  <a:cubicBezTo>
                    <a:pt x="73968" y="166341"/>
                    <a:pt x="60832" y="162984"/>
                    <a:pt x="49264" y="156636"/>
                  </a:cubicBezTo>
                  <a:lnTo>
                    <a:pt x="43504" y="153474"/>
                  </a:lnTo>
                  <a:cubicBezTo>
                    <a:pt x="42893" y="153137"/>
                    <a:pt x="42218" y="152968"/>
                    <a:pt x="41536" y="152968"/>
                  </a:cubicBezTo>
                  <a:cubicBezTo>
                    <a:pt x="41178" y="152968"/>
                    <a:pt x="40819" y="153014"/>
                    <a:pt x="40465" y="153107"/>
                  </a:cubicBezTo>
                  <a:lnTo>
                    <a:pt x="16397" y="159626"/>
                  </a:lnTo>
                  <a:lnTo>
                    <a:pt x="16397" y="159626"/>
                  </a:lnTo>
                  <a:lnTo>
                    <a:pt x="22917" y="136367"/>
                  </a:lnTo>
                  <a:cubicBezTo>
                    <a:pt x="23211" y="135289"/>
                    <a:pt x="23064" y="134161"/>
                    <a:pt x="22500" y="133206"/>
                  </a:cubicBezTo>
                  <a:lnTo>
                    <a:pt x="18995" y="127201"/>
                  </a:lnTo>
                  <a:cubicBezTo>
                    <a:pt x="11912" y="115143"/>
                    <a:pt x="8162" y="101320"/>
                    <a:pt x="8162" y="87252"/>
                  </a:cubicBezTo>
                  <a:cubicBezTo>
                    <a:pt x="8162" y="43650"/>
                    <a:pt x="43651" y="8162"/>
                    <a:pt x="87252" y="8162"/>
                  </a:cubicBezTo>
                  <a:cubicBezTo>
                    <a:pt x="130878" y="8162"/>
                    <a:pt x="166342" y="43650"/>
                    <a:pt x="166342" y="87252"/>
                  </a:cubicBezTo>
                  <a:cubicBezTo>
                    <a:pt x="166342" y="102937"/>
                    <a:pt x="161759" y="118108"/>
                    <a:pt x="153083" y="131098"/>
                  </a:cubicBezTo>
                  <a:cubicBezTo>
                    <a:pt x="151833" y="132985"/>
                    <a:pt x="152347" y="135509"/>
                    <a:pt x="154210" y="136759"/>
                  </a:cubicBezTo>
                  <a:cubicBezTo>
                    <a:pt x="154914" y="137225"/>
                    <a:pt x="155706" y="137449"/>
                    <a:pt x="156488" y="137449"/>
                  </a:cubicBezTo>
                  <a:cubicBezTo>
                    <a:pt x="157803" y="137449"/>
                    <a:pt x="159088" y="136815"/>
                    <a:pt x="159872" y="135632"/>
                  </a:cubicBezTo>
                  <a:cubicBezTo>
                    <a:pt x="169455" y="121294"/>
                    <a:pt x="174503" y="104555"/>
                    <a:pt x="174503" y="87252"/>
                  </a:cubicBezTo>
                  <a:cubicBezTo>
                    <a:pt x="174503" y="63944"/>
                    <a:pt x="165435" y="42033"/>
                    <a:pt x="148965" y="25538"/>
                  </a:cubicBezTo>
                  <a:cubicBezTo>
                    <a:pt x="132471" y="9069"/>
                    <a:pt x="110560" y="0"/>
                    <a:pt x="87252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4" name="Google Shape;1424;p57"/>
            <p:cNvSpPr/>
            <p:nvPr/>
          </p:nvSpPr>
          <p:spPr>
            <a:xfrm>
              <a:off x="2430750" y="1598375"/>
              <a:ext cx="2754200" cy="2533600"/>
            </a:xfrm>
            <a:custGeom>
              <a:avLst/>
              <a:gdLst/>
              <a:ahLst/>
              <a:cxnLst/>
              <a:rect l="l" t="t" r="r" b="b"/>
              <a:pathLst>
                <a:path w="110168" h="101344" extrusionOk="0">
                  <a:moveTo>
                    <a:pt x="22090" y="8171"/>
                  </a:moveTo>
                  <a:cubicBezTo>
                    <a:pt x="22803" y="8171"/>
                    <a:pt x="23739" y="8181"/>
                    <a:pt x="24951" y="8210"/>
                  </a:cubicBezTo>
                  <a:cubicBezTo>
                    <a:pt x="25931" y="8210"/>
                    <a:pt x="26397" y="8480"/>
                    <a:pt x="26544" y="8627"/>
                  </a:cubicBezTo>
                  <a:cubicBezTo>
                    <a:pt x="26740" y="9092"/>
                    <a:pt x="32499" y="22253"/>
                    <a:pt x="34656" y="27278"/>
                  </a:cubicBezTo>
                  <a:cubicBezTo>
                    <a:pt x="35735" y="29802"/>
                    <a:pt x="35073" y="30537"/>
                    <a:pt x="34754" y="30905"/>
                  </a:cubicBezTo>
                  <a:cubicBezTo>
                    <a:pt x="34705" y="30954"/>
                    <a:pt x="34656" y="31003"/>
                    <a:pt x="34607" y="31052"/>
                  </a:cubicBezTo>
                  <a:lnTo>
                    <a:pt x="34362" y="31346"/>
                  </a:lnTo>
                  <a:cubicBezTo>
                    <a:pt x="32009" y="34116"/>
                    <a:pt x="30343" y="35978"/>
                    <a:pt x="29436" y="36934"/>
                  </a:cubicBezTo>
                  <a:cubicBezTo>
                    <a:pt x="26421" y="40022"/>
                    <a:pt x="26715" y="44311"/>
                    <a:pt x="28259" y="46983"/>
                  </a:cubicBezTo>
                  <a:cubicBezTo>
                    <a:pt x="32181" y="53796"/>
                    <a:pt x="38994" y="61492"/>
                    <a:pt x="45587" y="66614"/>
                  </a:cubicBezTo>
                  <a:cubicBezTo>
                    <a:pt x="48332" y="68722"/>
                    <a:pt x="53650" y="72643"/>
                    <a:pt x="58822" y="75266"/>
                  </a:cubicBezTo>
                  <a:cubicBezTo>
                    <a:pt x="60442" y="76100"/>
                    <a:pt x="64290" y="78049"/>
                    <a:pt x="68033" y="78049"/>
                  </a:cubicBezTo>
                  <a:cubicBezTo>
                    <a:pt x="69897" y="78049"/>
                    <a:pt x="71734" y="77566"/>
                    <a:pt x="73257" y="76222"/>
                  </a:cubicBezTo>
                  <a:cubicBezTo>
                    <a:pt x="74532" y="75094"/>
                    <a:pt x="76321" y="72742"/>
                    <a:pt x="78723" y="69531"/>
                  </a:cubicBezTo>
                  <a:cubicBezTo>
                    <a:pt x="79409" y="68624"/>
                    <a:pt x="80267" y="67472"/>
                    <a:pt x="80586" y="67080"/>
                  </a:cubicBezTo>
                  <a:cubicBezTo>
                    <a:pt x="80806" y="66884"/>
                    <a:pt x="80978" y="66712"/>
                    <a:pt x="81125" y="66516"/>
                  </a:cubicBezTo>
                  <a:cubicBezTo>
                    <a:pt x="81574" y="66037"/>
                    <a:pt x="81877" y="65713"/>
                    <a:pt x="82420" y="65713"/>
                  </a:cubicBezTo>
                  <a:cubicBezTo>
                    <a:pt x="82765" y="65713"/>
                    <a:pt x="83207" y="65844"/>
                    <a:pt x="83845" y="66149"/>
                  </a:cubicBezTo>
                  <a:cubicBezTo>
                    <a:pt x="88772" y="68551"/>
                    <a:pt x="101050" y="74629"/>
                    <a:pt x="101492" y="74849"/>
                  </a:cubicBezTo>
                  <a:cubicBezTo>
                    <a:pt x="101639" y="74996"/>
                    <a:pt x="101859" y="75486"/>
                    <a:pt x="101835" y="76467"/>
                  </a:cubicBezTo>
                  <a:cubicBezTo>
                    <a:pt x="101761" y="79874"/>
                    <a:pt x="101614" y="81099"/>
                    <a:pt x="101590" y="81320"/>
                  </a:cubicBezTo>
                  <a:cubicBezTo>
                    <a:pt x="101565" y="81393"/>
                    <a:pt x="101590" y="81344"/>
                    <a:pt x="101565" y="81442"/>
                  </a:cubicBezTo>
                  <a:cubicBezTo>
                    <a:pt x="101516" y="81712"/>
                    <a:pt x="101001" y="84457"/>
                    <a:pt x="98771" y="87153"/>
                  </a:cubicBezTo>
                  <a:cubicBezTo>
                    <a:pt x="95585" y="90952"/>
                    <a:pt x="90487" y="92961"/>
                    <a:pt x="83625" y="93157"/>
                  </a:cubicBezTo>
                  <a:cubicBezTo>
                    <a:pt x="83327" y="93167"/>
                    <a:pt x="83029" y="93172"/>
                    <a:pt x="82729" y="93172"/>
                  </a:cubicBezTo>
                  <a:cubicBezTo>
                    <a:pt x="73756" y="93172"/>
                    <a:pt x="63662" y="88994"/>
                    <a:pt x="56690" y="85413"/>
                  </a:cubicBezTo>
                  <a:cubicBezTo>
                    <a:pt x="41984" y="77937"/>
                    <a:pt x="32499" y="69849"/>
                    <a:pt x="21617" y="55585"/>
                  </a:cubicBezTo>
                  <a:cubicBezTo>
                    <a:pt x="12647" y="43797"/>
                    <a:pt x="8383" y="33429"/>
                    <a:pt x="9290" y="25562"/>
                  </a:cubicBezTo>
                  <a:cubicBezTo>
                    <a:pt x="10981" y="10783"/>
                    <a:pt x="19093" y="8455"/>
                    <a:pt x="20196" y="8210"/>
                  </a:cubicBezTo>
                  <a:cubicBezTo>
                    <a:pt x="20419" y="8195"/>
                    <a:pt x="20987" y="8171"/>
                    <a:pt x="22090" y="8171"/>
                  </a:cubicBezTo>
                  <a:close/>
                  <a:moveTo>
                    <a:pt x="22665" y="1"/>
                  </a:moveTo>
                  <a:cubicBezTo>
                    <a:pt x="20305" y="1"/>
                    <a:pt x="19408" y="79"/>
                    <a:pt x="19142" y="98"/>
                  </a:cubicBezTo>
                  <a:cubicBezTo>
                    <a:pt x="19118" y="98"/>
                    <a:pt x="19093" y="122"/>
                    <a:pt x="19044" y="122"/>
                  </a:cubicBezTo>
                  <a:cubicBezTo>
                    <a:pt x="18431" y="220"/>
                    <a:pt x="3726" y="2597"/>
                    <a:pt x="1177" y="24631"/>
                  </a:cubicBezTo>
                  <a:cubicBezTo>
                    <a:pt x="1" y="34777"/>
                    <a:pt x="4706" y="46860"/>
                    <a:pt x="15123" y="60536"/>
                  </a:cubicBezTo>
                  <a:cubicBezTo>
                    <a:pt x="26666" y="75683"/>
                    <a:pt x="37279" y="84702"/>
                    <a:pt x="52964" y="92692"/>
                  </a:cubicBezTo>
                  <a:cubicBezTo>
                    <a:pt x="60783" y="96687"/>
                    <a:pt x="72204" y="101343"/>
                    <a:pt x="82816" y="101343"/>
                  </a:cubicBezTo>
                  <a:lnTo>
                    <a:pt x="83845" y="101343"/>
                  </a:lnTo>
                  <a:cubicBezTo>
                    <a:pt x="95781" y="100976"/>
                    <a:pt x="102153" y="96025"/>
                    <a:pt x="105413" y="91932"/>
                  </a:cubicBezTo>
                  <a:cubicBezTo>
                    <a:pt x="108844" y="87569"/>
                    <a:pt x="109579" y="83280"/>
                    <a:pt x="109678" y="82545"/>
                  </a:cubicBezTo>
                  <a:cubicBezTo>
                    <a:pt x="109751" y="82079"/>
                    <a:pt x="109898" y="80584"/>
                    <a:pt x="110021" y="76712"/>
                  </a:cubicBezTo>
                  <a:cubicBezTo>
                    <a:pt x="110168" y="71271"/>
                    <a:pt x="107055" y="68403"/>
                    <a:pt x="105045" y="67497"/>
                  </a:cubicBezTo>
                  <a:cubicBezTo>
                    <a:pt x="103893" y="66933"/>
                    <a:pt x="92203" y="61124"/>
                    <a:pt x="87399" y="58821"/>
                  </a:cubicBezTo>
                  <a:cubicBezTo>
                    <a:pt x="85957" y="58110"/>
                    <a:pt x="84213" y="57541"/>
                    <a:pt x="82343" y="57541"/>
                  </a:cubicBezTo>
                  <a:cubicBezTo>
                    <a:pt x="80017" y="57541"/>
                    <a:pt x="77497" y="58421"/>
                    <a:pt x="75120" y="61002"/>
                  </a:cubicBezTo>
                  <a:cubicBezTo>
                    <a:pt x="75096" y="61026"/>
                    <a:pt x="75096" y="61026"/>
                    <a:pt x="75071" y="61051"/>
                  </a:cubicBezTo>
                  <a:cubicBezTo>
                    <a:pt x="74483" y="61566"/>
                    <a:pt x="73919" y="62325"/>
                    <a:pt x="72179" y="64654"/>
                  </a:cubicBezTo>
                  <a:cubicBezTo>
                    <a:pt x="71101" y="66075"/>
                    <a:pt x="68968" y="68943"/>
                    <a:pt x="68062" y="69898"/>
                  </a:cubicBezTo>
                  <a:cubicBezTo>
                    <a:pt x="68014" y="69902"/>
                    <a:pt x="67964" y="69904"/>
                    <a:pt x="67911" y="69904"/>
                  </a:cubicBezTo>
                  <a:cubicBezTo>
                    <a:pt x="65810" y="69904"/>
                    <a:pt x="59482" y="67030"/>
                    <a:pt x="50611" y="60169"/>
                  </a:cubicBezTo>
                  <a:cubicBezTo>
                    <a:pt x="44852" y="55708"/>
                    <a:pt x="38725" y="48796"/>
                    <a:pt x="35342" y="42939"/>
                  </a:cubicBezTo>
                  <a:cubicBezTo>
                    <a:pt x="35318" y="42841"/>
                    <a:pt x="35293" y="42694"/>
                    <a:pt x="35293" y="42620"/>
                  </a:cubicBezTo>
                  <a:cubicBezTo>
                    <a:pt x="36690" y="41174"/>
                    <a:pt x="38994" y="38527"/>
                    <a:pt x="40587" y="36640"/>
                  </a:cubicBezTo>
                  <a:lnTo>
                    <a:pt x="40857" y="36321"/>
                  </a:lnTo>
                  <a:cubicBezTo>
                    <a:pt x="44509" y="32229"/>
                    <a:pt x="43602" y="27400"/>
                    <a:pt x="42180" y="24067"/>
                  </a:cubicBezTo>
                  <a:cubicBezTo>
                    <a:pt x="40073" y="19165"/>
                    <a:pt x="34583" y="6617"/>
                    <a:pt x="34068" y="5440"/>
                  </a:cubicBezTo>
                  <a:cubicBezTo>
                    <a:pt x="33259" y="3382"/>
                    <a:pt x="30563" y="147"/>
                    <a:pt x="25122" y="24"/>
                  </a:cubicBezTo>
                  <a:cubicBezTo>
                    <a:pt x="24165" y="7"/>
                    <a:pt x="23353" y="1"/>
                    <a:pt x="22665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5" name="Google Shape;1425;p57"/>
            <p:cNvSpPr/>
            <p:nvPr/>
          </p:nvSpPr>
          <p:spPr>
            <a:xfrm>
              <a:off x="1946100" y="966975"/>
              <a:ext cx="226725" cy="204325"/>
            </a:xfrm>
            <a:custGeom>
              <a:avLst/>
              <a:gdLst/>
              <a:ahLst/>
              <a:cxnLst/>
              <a:rect l="l" t="t" r="r" b="b"/>
              <a:pathLst>
                <a:path w="9069" h="8173" extrusionOk="0">
                  <a:moveTo>
                    <a:pt x="4532" y="1"/>
                  </a:moveTo>
                  <a:cubicBezTo>
                    <a:pt x="3553" y="1"/>
                    <a:pt x="2572" y="352"/>
                    <a:pt x="1789" y="1065"/>
                  </a:cubicBezTo>
                  <a:cubicBezTo>
                    <a:pt x="123" y="2585"/>
                    <a:pt x="0" y="5158"/>
                    <a:pt x="1520" y="6825"/>
                  </a:cubicBezTo>
                  <a:cubicBezTo>
                    <a:pt x="2329" y="7707"/>
                    <a:pt x="3432" y="8173"/>
                    <a:pt x="4534" y="8173"/>
                  </a:cubicBezTo>
                  <a:cubicBezTo>
                    <a:pt x="5515" y="8173"/>
                    <a:pt x="6495" y="7805"/>
                    <a:pt x="7279" y="7094"/>
                  </a:cubicBezTo>
                  <a:cubicBezTo>
                    <a:pt x="8946" y="5575"/>
                    <a:pt x="9069" y="3002"/>
                    <a:pt x="7549" y="1335"/>
                  </a:cubicBezTo>
                  <a:cubicBezTo>
                    <a:pt x="6743" y="450"/>
                    <a:pt x="5639" y="1"/>
                    <a:pt x="4532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6" name="Google Shape;1426;p57"/>
            <p:cNvSpPr/>
            <p:nvPr/>
          </p:nvSpPr>
          <p:spPr>
            <a:xfrm>
              <a:off x="5175750" y="4196075"/>
              <a:ext cx="226725" cy="204275"/>
            </a:xfrm>
            <a:custGeom>
              <a:avLst/>
              <a:gdLst/>
              <a:ahLst/>
              <a:cxnLst/>
              <a:rect l="l" t="t" r="r" b="b"/>
              <a:pathLst>
                <a:path w="9069" h="8171" extrusionOk="0">
                  <a:moveTo>
                    <a:pt x="4538" y="1"/>
                  </a:moveTo>
                  <a:cubicBezTo>
                    <a:pt x="3424" y="1"/>
                    <a:pt x="2316" y="456"/>
                    <a:pt x="1520" y="1357"/>
                  </a:cubicBezTo>
                  <a:lnTo>
                    <a:pt x="1495" y="1357"/>
                  </a:lnTo>
                  <a:cubicBezTo>
                    <a:pt x="0" y="3023"/>
                    <a:pt x="123" y="5597"/>
                    <a:pt x="1789" y="7116"/>
                  </a:cubicBezTo>
                  <a:cubicBezTo>
                    <a:pt x="2573" y="7827"/>
                    <a:pt x="3554" y="8170"/>
                    <a:pt x="4534" y="8170"/>
                  </a:cubicBezTo>
                  <a:cubicBezTo>
                    <a:pt x="5637" y="8170"/>
                    <a:pt x="6740" y="7729"/>
                    <a:pt x="7549" y="6847"/>
                  </a:cubicBezTo>
                  <a:cubicBezTo>
                    <a:pt x="9068" y="5180"/>
                    <a:pt x="8946" y="2582"/>
                    <a:pt x="7279" y="1063"/>
                  </a:cubicBezTo>
                  <a:cubicBezTo>
                    <a:pt x="6500" y="352"/>
                    <a:pt x="5517" y="1"/>
                    <a:pt x="4538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427" name="Google Shape;1427;p57"/>
          <p:cNvGrpSpPr/>
          <p:nvPr/>
        </p:nvGrpSpPr>
        <p:grpSpPr>
          <a:xfrm>
            <a:off x="6886006" y="3719206"/>
            <a:ext cx="226209" cy="184493"/>
            <a:chOff x="1180800" y="717250"/>
            <a:chExt cx="5236325" cy="4270675"/>
          </a:xfrm>
        </p:grpSpPr>
        <p:sp>
          <p:nvSpPr>
            <p:cNvPr id="1428" name="Google Shape;1428;p57"/>
            <p:cNvSpPr/>
            <p:nvPr/>
          </p:nvSpPr>
          <p:spPr>
            <a:xfrm>
              <a:off x="1180800" y="904475"/>
              <a:ext cx="2879825" cy="4083450"/>
            </a:xfrm>
            <a:custGeom>
              <a:avLst/>
              <a:gdLst/>
              <a:ahLst/>
              <a:cxnLst/>
              <a:rect l="l" t="t" r="r" b="b"/>
              <a:pathLst>
                <a:path w="115193" h="163338" extrusionOk="0">
                  <a:moveTo>
                    <a:pt x="18003" y="0"/>
                  </a:moveTo>
                  <a:cubicBezTo>
                    <a:pt x="17902" y="0"/>
                    <a:pt x="17799" y="4"/>
                    <a:pt x="17696" y="12"/>
                  </a:cubicBezTo>
                  <a:cubicBezTo>
                    <a:pt x="16397" y="110"/>
                    <a:pt x="15221" y="820"/>
                    <a:pt x="14535" y="1948"/>
                  </a:cubicBezTo>
                  <a:cubicBezTo>
                    <a:pt x="14314" y="2291"/>
                    <a:pt x="9339" y="10501"/>
                    <a:pt x="8456" y="21947"/>
                  </a:cubicBezTo>
                  <a:cubicBezTo>
                    <a:pt x="7844" y="30010"/>
                    <a:pt x="9241" y="40868"/>
                    <a:pt x="17500" y="51553"/>
                  </a:cubicBezTo>
                  <a:cubicBezTo>
                    <a:pt x="16471" y="51088"/>
                    <a:pt x="15441" y="50549"/>
                    <a:pt x="14437" y="49936"/>
                  </a:cubicBezTo>
                  <a:cubicBezTo>
                    <a:pt x="13784" y="49523"/>
                    <a:pt x="13038" y="49313"/>
                    <a:pt x="12288" y="49313"/>
                  </a:cubicBezTo>
                  <a:cubicBezTo>
                    <a:pt x="11658" y="49313"/>
                    <a:pt x="11024" y="49462"/>
                    <a:pt x="10442" y="49764"/>
                  </a:cubicBezTo>
                  <a:cubicBezTo>
                    <a:pt x="9167" y="50402"/>
                    <a:pt x="8334" y="51652"/>
                    <a:pt x="8211" y="53073"/>
                  </a:cubicBezTo>
                  <a:cubicBezTo>
                    <a:pt x="8187" y="53441"/>
                    <a:pt x="7550" y="62117"/>
                    <a:pt x="11643" y="71969"/>
                  </a:cubicBezTo>
                  <a:cubicBezTo>
                    <a:pt x="14142" y="77974"/>
                    <a:pt x="18775" y="85204"/>
                    <a:pt x="27328" y="90817"/>
                  </a:cubicBezTo>
                  <a:cubicBezTo>
                    <a:pt x="27181" y="90817"/>
                    <a:pt x="27059" y="90792"/>
                    <a:pt x="26911" y="90792"/>
                  </a:cubicBezTo>
                  <a:cubicBezTo>
                    <a:pt x="26760" y="90775"/>
                    <a:pt x="26608" y="90767"/>
                    <a:pt x="26458" y="90767"/>
                  </a:cubicBezTo>
                  <a:cubicBezTo>
                    <a:pt x="25272" y="90767"/>
                    <a:pt x="24144" y="91275"/>
                    <a:pt x="23382" y="92189"/>
                  </a:cubicBezTo>
                  <a:cubicBezTo>
                    <a:pt x="22500" y="93218"/>
                    <a:pt x="22181" y="94591"/>
                    <a:pt x="22524" y="95890"/>
                  </a:cubicBezTo>
                  <a:cubicBezTo>
                    <a:pt x="22622" y="96208"/>
                    <a:pt x="24681" y="103659"/>
                    <a:pt x="30857" y="111208"/>
                  </a:cubicBezTo>
                  <a:cubicBezTo>
                    <a:pt x="35293" y="116600"/>
                    <a:pt x="42524" y="122874"/>
                    <a:pt x="53602" y="125742"/>
                  </a:cubicBezTo>
                  <a:cubicBezTo>
                    <a:pt x="45331" y="130336"/>
                    <a:pt x="31359" y="136086"/>
                    <a:pt x="13147" y="136086"/>
                  </a:cubicBezTo>
                  <a:cubicBezTo>
                    <a:pt x="10473" y="136086"/>
                    <a:pt x="7707" y="135962"/>
                    <a:pt x="4854" y="135692"/>
                  </a:cubicBezTo>
                  <a:cubicBezTo>
                    <a:pt x="4728" y="135681"/>
                    <a:pt x="4604" y="135675"/>
                    <a:pt x="4480" y="135675"/>
                  </a:cubicBezTo>
                  <a:cubicBezTo>
                    <a:pt x="2762" y="135675"/>
                    <a:pt x="1208" y="136767"/>
                    <a:pt x="614" y="138413"/>
                  </a:cubicBezTo>
                  <a:cubicBezTo>
                    <a:pt x="1" y="140177"/>
                    <a:pt x="663" y="142138"/>
                    <a:pt x="2231" y="143167"/>
                  </a:cubicBezTo>
                  <a:cubicBezTo>
                    <a:pt x="22573" y="156549"/>
                    <a:pt x="45318" y="163338"/>
                    <a:pt x="68184" y="163338"/>
                  </a:cubicBezTo>
                  <a:cubicBezTo>
                    <a:pt x="82988" y="163338"/>
                    <a:pt x="97840" y="160495"/>
                    <a:pt x="112104" y="154711"/>
                  </a:cubicBezTo>
                  <a:cubicBezTo>
                    <a:pt x="114187" y="153878"/>
                    <a:pt x="115192" y="151500"/>
                    <a:pt x="114334" y="149417"/>
                  </a:cubicBezTo>
                  <a:cubicBezTo>
                    <a:pt x="113700" y="147830"/>
                    <a:pt x="112169" y="146869"/>
                    <a:pt x="110556" y="146869"/>
                  </a:cubicBezTo>
                  <a:cubicBezTo>
                    <a:pt x="110050" y="146869"/>
                    <a:pt x="109537" y="146964"/>
                    <a:pt x="109040" y="147162"/>
                  </a:cubicBezTo>
                  <a:cubicBezTo>
                    <a:pt x="95768" y="152523"/>
                    <a:pt x="81959" y="155175"/>
                    <a:pt x="68188" y="155175"/>
                  </a:cubicBezTo>
                  <a:cubicBezTo>
                    <a:pt x="51799" y="155175"/>
                    <a:pt x="35463" y="151419"/>
                    <a:pt x="20147" y="144001"/>
                  </a:cubicBezTo>
                  <a:cubicBezTo>
                    <a:pt x="49116" y="141868"/>
                    <a:pt x="66591" y="127016"/>
                    <a:pt x="67424" y="126281"/>
                  </a:cubicBezTo>
                  <a:cubicBezTo>
                    <a:pt x="68699" y="125202"/>
                    <a:pt x="69165" y="123438"/>
                    <a:pt x="68601" y="121845"/>
                  </a:cubicBezTo>
                  <a:cubicBezTo>
                    <a:pt x="68037" y="120276"/>
                    <a:pt x="66567" y="119198"/>
                    <a:pt x="64900" y="119124"/>
                  </a:cubicBezTo>
                  <a:cubicBezTo>
                    <a:pt x="53405" y="118757"/>
                    <a:pt x="44166" y="114418"/>
                    <a:pt x="37377" y="106282"/>
                  </a:cubicBezTo>
                  <a:cubicBezTo>
                    <a:pt x="35293" y="103806"/>
                    <a:pt x="33774" y="101306"/>
                    <a:pt x="32696" y="99223"/>
                  </a:cubicBezTo>
                  <a:cubicBezTo>
                    <a:pt x="39999" y="99174"/>
                    <a:pt x="45514" y="97900"/>
                    <a:pt x="45808" y="97826"/>
                  </a:cubicBezTo>
                  <a:cubicBezTo>
                    <a:pt x="47646" y="97385"/>
                    <a:pt x="48945" y="95743"/>
                    <a:pt x="48945" y="93856"/>
                  </a:cubicBezTo>
                  <a:cubicBezTo>
                    <a:pt x="48945" y="91993"/>
                    <a:pt x="47670" y="90351"/>
                    <a:pt x="45832" y="89885"/>
                  </a:cubicBezTo>
                  <a:cubicBezTo>
                    <a:pt x="23505" y="84420"/>
                    <a:pt x="17990" y="68857"/>
                    <a:pt x="16691" y="60034"/>
                  </a:cubicBezTo>
                  <a:lnTo>
                    <a:pt x="16691" y="60034"/>
                  </a:lnTo>
                  <a:cubicBezTo>
                    <a:pt x="23300" y="62449"/>
                    <a:pt x="29104" y="62534"/>
                    <a:pt x="30142" y="62534"/>
                  </a:cubicBezTo>
                  <a:cubicBezTo>
                    <a:pt x="30220" y="62534"/>
                    <a:pt x="30271" y="62533"/>
                    <a:pt x="30294" y="62533"/>
                  </a:cubicBezTo>
                  <a:cubicBezTo>
                    <a:pt x="32034" y="62484"/>
                    <a:pt x="33553" y="61382"/>
                    <a:pt x="34093" y="59739"/>
                  </a:cubicBezTo>
                  <a:cubicBezTo>
                    <a:pt x="34632" y="58097"/>
                    <a:pt x="34093" y="56284"/>
                    <a:pt x="32720" y="55230"/>
                  </a:cubicBezTo>
                  <a:cubicBezTo>
                    <a:pt x="12108" y="39201"/>
                    <a:pt x="15686" y="20329"/>
                    <a:pt x="19044" y="11384"/>
                  </a:cubicBezTo>
                  <a:lnTo>
                    <a:pt x="19044" y="11384"/>
                  </a:lnTo>
                  <a:cubicBezTo>
                    <a:pt x="21863" y="14349"/>
                    <a:pt x="24975" y="17315"/>
                    <a:pt x="28333" y="20207"/>
                  </a:cubicBezTo>
                  <a:cubicBezTo>
                    <a:pt x="29112" y="20874"/>
                    <a:pt x="30067" y="21203"/>
                    <a:pt x="31016" y="21203"/>
                  </a:cubicBezTo>
                  <a:cubicBezTo>
                    <a:pt x="32158" y="21203"/>
                    <a:pt x="33290" y="20727"/>
                    <a:pt x="34093" y="19790"/>
                  </a:cubicBezTo>
                  <a:cubicBezTo>
                    <a:pt x="35563" y="18099"/>
                    <a:pt x="35367" y="15526"/>
                    <a:pt x="33676" y="14055"/>
                  </a:cubicBezTo>
                  <a:cubicBezTo>
                    <a:pt x="28872" y="9889"/>
                    <a:pt x="24657" y="5649"/>
                    <a:pt x="21127" y="1458"/>
                  </a:cubicBezTo>
                  <a:cubicBezTo>
                    <a:pt x="20336" y="531"/>
                    <a:pt x="19212" y="0"/>
                    <a:pt x="18003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9" name="Google Shape;1429;p57"/>
            <p:cNvSpPr/>
            <p:nvPr/>
          </p:nvSpPr>
          <p:spPr>
            <a:xfrm>
              <a:off x="2513475" y="717250"/>
              <a:ext cx="3903650" cy="3653675"/>
            </a:xfrm>
            <a:custGeom>
              <a:avLst/>
              <a:gdLst/>
              <a:ahLst/>
              <a:cxnLst/>
              <a:rect l="l" t="t" r="r" b="b"/>
              <a:pathLst>
                <a:path w="156146" h="146147" extrusionOk="0">
                  <a:moveTo>
                    <a:pt x="90144" y="1"/>
                  </a:moveTo>
                  <a:cubicBezTo>
                    <a:pt x="65292" y="1"/>
                    <a:pt x="45072" y="20221"/>
                    <a:pt x="45072" y="45048"/>
                  </a:cubicBezTo>
                  <a:cubicBezTo>
                    <a:pt x="45072" y="46788"/>
                    <a:pt x="45170" y="48504"/>
                    <a:pt x="45366" y="50219"/>
                  </a:cubicBezTo>
                  <a:cubicBezTo>
                    <a:pt x="45047" y="50225"/>
                    <a:pt x="44729" y="50228"/>
                    <a:pt x="44410" y="50228"/>
                  </a:cubicBezTo>
                  <a:cubicBezTo>
                    <a:pt x="30410" y="50228"/>
                    <a:pt x="16345" y="44515"/>
                    <a:pt x="6544" y="39386"/>
                  </a:cubicBezTo>
                  <a:cubicBezTo>
                    <a:pt x="5936" y="39068"/>
                    <a:pt x="5288" y="38917"/>
                    <a:pt x="4650" y="38917"/>
                  </a:cubicBezTo>
                  <a:cubicBezTo>
                    <a:pt x="3179" y="38917"/>
                    <a:pt x="1765" y="39717"/>
                    <a:pt x="1030" y="41102"/>
                  </a:cubicBezTo>
                  <a:cubicBezTo>
                    <a:pt x="0" y="43087"/>
                    <a:pt x="760" y="45563"/>
                    <a:pt x="2745" y="46617"/>
                  </a:cubicBezTo>
                  <a:cubicBezTo>
                    <a:pt x="13409" y="52187"/>
                    <a:pt x="28768" y="58370"/>
                    <a:pt x="44434" y="58370"/>
                  </a:cubicBezTo>
                  <a:cubicBezTo>
                    <a:pt x="46483" y="58370"/>
                    <a:pt x="48537" y="58264"/>
                    <a:pt x="50587" y="58038"/>
                  </a:cubicBezTo>
                  <a:cubicBezTo>
                    <a:pt x="51738" y="57915"/>
                    <a:pt x="52768" y="57302"/>
                    <a:pt x="53454" y="56371"/>
                  </a:cubicBezTo>
                  <a:cubicBezTo>
                    <a:pt x="54116" y="55415"/>
                    <a:pt x="54361" y="54239"/>
                    <a:pt x="54116" y="53111"/>
                  </a:cubicBezTo>
                  <a:cubicBezTo>
                    <a:pt x="53528" y="50464"/>
                    <a:pt x="53233" y="47768"/>
                    <a:pt x="53233" y="45048"/>
                  </a:cubicBezTo>
                  <a:cubicBezTo>
                    <a:pt x="53233" y="24706"/>
                    <a:pt x="69777" y="8138"/>
                    <a:pt x="90144" y="8138"/>
                  </a:cubicBezTo>
                  <a:cubicBezTo>
                    <a:pt x="100364" y="8138"/>
                    <a:pt x="109873" y="12231"/>
                    <a:pt x="116907" y="19657"/>
                  </a:cubicBezTo>
                  <a:cubicBezTo>
                    <a:pt x="117687" y="20481"/>
                    <a:pt x="118769" y="20920"/>
                    <a:pt x="119862" y="20920"/>
                  </a:cubicBezTo>
                  <a:cubicBezTo>
                    <a:pt x="119972" y="20920"/>
                    <a:pt x="120082" y="20916"/>
                    <a:pt x="120191" y="20907"/>
                  </a:cubicBezTo>
                  <a:cubicBezTo>
                    <a:pt x="122887" y="20735"/>
                    <a:pt x="129995" y="19338"/>
                    <a:pt x="137666" y="16152"/>
                  </a:cubicBezTo>
                  <a:lnTo>
                    <a:pt x="137666" y="16152"/>
                  </a:lnTo>
                  <a:cubicBezTo>
                    <a:pt x="135338" y="19142"/>
                    <a:pt x="131931" y="22573"/>
                    <a:pt x="126858" y="26152"/>
                  </a:cubicBezTo>
                  <a:cubicBezTo>
                    <a:pt x="125363" y="27206"/>
                    <a:pt x="124750" y="29142"/>
                    <a:pt x="125387" y="30857"/>
                  </a:cubicBezTo>
                  <a:cubicBezTo>
                    <a:pt x="125963" y="32494"/>
                    <a:pt x="127493" y="33566"/>
                    <a:pt x="129202" y="33566"/>
                  </a:cubicBezTo>
                  <a:cubicBezTo>
                    <a:pt x="129310" y="33566"/>
                    <a:pt x="129420" y="33562"/>
                    <a:pt x="129529" y="33553"/>
                  </a:cubicBezTo>
                  <a:cubicBezTo>
                    <a:pt x="129799" y="33529"/>
                    <a:pt x="134284" y="33161"/>
                    <a:pt x="140730" y="31495"/>
                  </a:cubicBezTo>
                  <a:lnTo>
                    <a:pt x="140730" y="31495"/>
                  </a:lnTo>
                  <a:cubicBezTo>
                    <a:pt x="137176" y="35367"/>
                    <a:pt x="133010" y="38970"/>
                    <a:pt x="128892" y="41641"/>
                  </a:cubicBezTo>
                  <a:cubicBezTo>
                    <a:pt x="127740" y="42401"/>
                    <a:pt x="127054" y="43675"/>
                    <a:pt x="127054" y="45048"/>
                  </a:cubicBezTo>
                  <a:cubicBezTo>
                    <a:pt x="127054" y="82644"/>
                    <a:pt x="110976" y="116859"/>
                    <a:pt x="82963" y="138868"/>
                  </a:cubicBezTo>
                  <a:cubicBezTo>
                    <a:pt x="81173" y="140240"/>
                    <a:pt x="80879" y="142813"/>
                    <a:pt x="82276" y="144578"/>
                  </a:cubicBezTo>
                  <a:cubicBezTo>
                    <a:pt x="83061" y="145607"/>
                    <a:pt x="84262" y="146147"/>
                    <a:pt x="85463" y="146147"/>
                  </a:cubicBezTo>
                  <a:cubicBezTo>
                    <a:pt x="86345" y="146147"/>
                    <a:pt x="87252" y="145853"/>
                    <a:pt x="87987" y="145264"/>
                  </a:cubicBezTo>
                  <a:cubicBezTo>
                    <a:pt x="102300" y="134039"/>
                    <a:pt x="114113" y="119408"/>
                    <a:pt x="122152" y="102962"/>
                  </a:cubicBezTo>
                  <a:cubicBezTo>
                    <a:pt x="130510" y="85880"/>
                    <a:pt x="134872" y="67155"/>
                    <a:pt x="135191" y="47229"/>
                  </a:cubicBezTo>
                  <a:cubicBezTo>
                    <a:pt x="143328" y="41494"/>
                    <a:pt x="151097" y="33088"/>
                    <a:pt x="155313" y="25343"/>
                  </a:cubicBezTo>
                  <a:cubicBezTo>
                    <a:pt x="156146" y="23799"/>
                    <a:pt x="155925" y="21912"/>
                    <a:pt x="154749" y="20613"/>
                  </a:cubicBezTo>
                  <a:cubicBezTo>
                    <a:pt x="153965" y="19763"/>
                    <a:pt x="152864" y="19306"/>
                    <a:pt x="151746" y="19306"/>
                  </a:cubicBezTo>
                  <a:cubicBezTo>
                    <a:pt x="151187" y="19306"/>
                    <a:pt x="150623" y="19420"/>
                    <a:pt x="150092" y="19657"/>
                  </a:cubicBezTo>
                  <a:cubicBezTo>
                    <a:pt x="147739" y="20686"/>
                    <a:pt x="145435" y="21544"/>
                    <a:pt x="143254" y="22255"/>
                  </a:cubicBezTo>
                  <a:cubicBezTo>
                    <a:pt x="149970" y="14191"/>
                    <a:pt x="150509" y="7893"/>
                    <a:pt x="150558" y="6961"/>
                  </a:cubicBezTo>
                  <a:cubicBezTo>
                    <a:pt x="150631" y="5417"/>
                    <a:pt x="149823" y="3947"/>
                    <a:pt x="148450" y="3187"/>
                  </a:cubicBezTo>
                  <a:cubicBezTo>
                    <a:pt x="147842" y="2855"/>
                    <a:pt x="147163" y="2688"/>
                    <a:pt x="146485" y="2688"/>
                  </a:cubicBezTo>
                  <a:cubicBezTo>
                    <a:pt x="145660" y="2688"/>
                    <a:pt x="144836" y="2935"/>
                    <a:pt x="144137" y="3432"/>
                  </a:cubicBezTo>
                  <a:cubicBezTo>
                    <a:pt x="136073" y="9094"/>
                    <a:pt x="125804" y="11814"/>
                    <a:pt x="121343" y="12549"/>
                  </a:cubicBezTo>
                  <a:cubicBezTo>
                    <a:pt x="112912" y="4437"/>
                    <a:pt x="101908" y="1"/>
                    <a:pt x="90144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0" name="Google Shape;1430;p57"/>
            <p:cNvSpPr/>
            <p:nvPr/>
          </p:nvSpPr>
          <p:spPr>
            <a:xfrm>
              <a:off x="4195400" y="4396600"/>
              <a:ext cx="232850" cy="204100"/>
            </a:xfrm>
            <a:custGeom>
              <a:avLst/>
              <a:gdLst/>
              <a:ahLst/>
              <a:cxnLst/>
              <a:rect l="l" t="t" r="r" b="b"/>
              <a:pathLst>
                <a:path w="9314" h="8164" extrusionOk="0">
                  <a:moveTo>
                    <a:pt x="4660" y="0"/>
                  </a:moveTo>
                  <a:cubicBezTo>
                    <a:pt x="4010" y="0"/>
                    <a:pt x="3353" y="158"/>
                    <a:pt x="2745" y="492"/>
                  </a:cubicBezTo>
                  <a:cubicBezTo>
                    <a:pt x="760" y="1546"/>
                    <a:pt x="0" y="4021"/>
                    <a:pt x="1078" y="6007"/>
                  </a:cubicBezTo>
                  <a:cubicBezTo>
                    <a:pt x="1814" y="7379"/>
                    <a:pt x="3211" y="8163"/>
                    <a:pt x="4681" y="8163"/>
                  </a:cubicBezTo>
                  <a:cubicBezTo>
                    <a:pt x="5318" y="8163"/>
                    <a:pt x="5980" y="7992"/>
                    <a:pt x="6593" y="7673"/>
                  </a:cubicBezTo>
                  <a:cubicBezTo>
                    <a:pt x="8578" y="6595"/>
                    <a:pt x="9313" y="4120"/>
                    <a:pt x="8259" y="2134"/>
                  </a:cubicBezTo>
                  <a:cubicBezTo>
                    <a:pt x="7515" y="781"/>
                    <a:pt x="6106" y="0"/>
                    <a:pt x="4660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1" name="Google Shape;1431;p57"/>
            <p:cNvSpPr/>
            <p:nvPr/>
          </p:nvSpPr>
          <p:spPr>
            <a:xfrm>
              <a:off x="2163600" y="1479450"/>
              <a:ext cx="231650" cy="204100"/>
            </a:xfrm>
            <a:custGeom>
              <a:avLst/>
              <a:gdLst/>
              <a:ahLst/>
              <a:cxnLst/>
              <a:rect l="l" t="t" r="r" b="b"/>
              <a:pathLst>
                <a:path w="9266" h="8164" extrusionOk="0">
                  <a:moveTo>
                    <a:pt x="4634" y="0"/>
                  </a:moveTo>
                  <a:cubicBezTo>
                    <a:pt x="3343" y="0"/>
                    <a:pt x="2076" y="618"/>
                    <a:pt x="1275" y="1766"/>
                  </a:cubicBezTo>
                  <a:cubicBezTo>
                    <a:pt x="1" y="3605"/>
                    <a:pt x="467" y="6153"/>
                    <a:pt x="2329" y="7428"/>
                  </a:cubicBezTo>
                  <a:cubicBezTo>
                    <a:pt x="3016" y="7918"/>
                    <a:pt x="3824" y="8163"/>
                    <a:pt x="4633" y="8163"/>
                  </a:cubicBezTo>
                  <a:cubicBezTo>
                    <a:pt x="5932" y="8163"/>
                    <a:pt x="7207" y="7550"/>
                    <a:pt x="7991" y="6399"/>
                  </a:cubicBezTo>
                  <a:cubicBezTo>
                    <a:pt x="9265" y="4536"/>
                    <a:pt x="8800" y="2011"/>
                    <a:pt x="6961" y="737"/>
                  </a:cubicBezTo>
                  <a:cubicBezTo>
                    <a:pt x="6247" y="239"/>
                    <a:pt x="5436" y="0"/>
                    <a:pt x="4634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6"/>
          <p:cNvSpPr txBox="1">
            <a:spLocks noGrp="1"/>
          </p:cNvSpPr>
          <p:nvPr>
            <p:ph type="subTitle" idx="1"/>
          </p:nvPr>
        </p:nvSpPr>
        <p:spPr>
          <a:xfrm flipH="1">
            <a:off x="2454725" y="2268300"/>
            <a:ext cx="4234500" cy="60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F6F2E9"/>
                </a:solidFill>
              </a:rPr>
              <a:t>.”</a:t>
            </a:r>
            <a:endParaRPr dirty="0">
              <a:solidFill>
                <a:srgbClr val="F6F2E9"/>
              </a:solidFill>
            </a:endParaRPr>
          </a:p>
        </p:txBody>
      </p:sp>
      <p:sp>
        <p:nvSpPr>
          <p:cNvPr id="280" name="Google Shape;280;p36"/>
          <p:cNvSpPr txBox="1">
            <a:spLocks noGrp="1"/>
          </p:cNvSpPr>
          <p:nvPr>
            <p:ph type="ctrTitle"/>
          </p:nvPr>
        </p:nvSpPr>
        <p:spPr>
          <a:xfrm>
            <a:off x="2788350" y="2875200"/>
            <a:ext cx="3567300" cy="3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6F2E9"/>
              </a:solidFill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xmlns="" id="{D9BD764D-FA50-4B18-800E-3B6020000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8890" y="101785"/>
            <a:ext cx="1581686" cy="2110943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725838BF-B3B2-414F-A9F9-E17500F874CD}"/>
              </a:ext>
            </a:extLst>
          </p:cNvPr>
          <p:cNvSpPr txBox="1"/>
          <p:nvPr/>
        </p:nvSpPr>
        <p:spPr>
          <a:xfrm>
            <a:off x="377898" y="2721231"/>
            <a:ext cx="13126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00" dirty="0">
                <a:hlinkClick r:id="rId5" tooltip="https://creativecommons.org/licenses/by-sa/3.0/"/>
              </a:rPr>
              <a:t>CC BY-SA</a:t>
            </a:r>
            <a:endParaRPr lang="hu-HU" sz="900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xmlns="" id="{FAF816CA-C4E9-42D4-AA87-AA3A96F9F5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=""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854443" y="1771981"/>
            <a:ext cx="1886128" cy="2514838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xmlns="" id="{68D63959-99A0-4B29-83B2-DD9ABC5E41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=""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911379" y="292064"/>
            <a:ext cx="1886128" cy="1414596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xmlns="" id="{86D5C077-17AA-4075-88D1-4886135668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=""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9338" y="2750869"/>
            <a:ext cx="2676013" cy="1781778"/>
          </a:xfrm>
          <a:prstGeom prst="rect">
            <a:avLst/>
          </a:prstGeom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xmlns="" id="{1B042B12-0DAC-4E7D-AFF5-6EF8CD054051}"/>
              </a:ext>
            </a:extLst>
          </p:cNvPr>
          <p:cNvSpPr txBox="1"/>
          <p:nvPr/>
        </p:nvSpPr>
        <p:spPr>
          <a:xfrm>
            <a:off x="4499953" y="5587026"/>
            <a:ext cx="4234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00" dirty="0"/>
              <a:t>Cím: </a:t>
            </a:r>
            <a:r>
              <a:rPr lang="hu-HU" sz="900" dirty="0">
                <a:hlinkClick r:id="rId11" tooltip="https://hu.wikipedia.org/wiki/H%C3%B3vir%C3%A1g"/>
              </a:rPr>
              <a:t>Fénykép</a:t>
            </a:r>
            <a:r>
              <a:rPr lang="hu-HU" sz="900" dirty="0"/>
              <a:t>, készítette: Ismeretlen a készítő, licenc: </a:t>
            </a:r>
            <a:r>
              <a:rPr lang="hu-HU" sz="900" dirty="0">
                <a:hlinkClick r:id="rId5" tooltip="https://creativecommons.org/licenses/by-sa/3.0/"/>
              </a:rPr>
              <a:t>CC BY-SA</a:t>
            </a:r>
            <a:endParaRPr lang="hu-HU" sz="900" dirty="0"/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xmlns="" id="{BE90BF6C-0A0F-450B-B417-AEBD82D6109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=""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6420254" y="2729573"/>
            <a:ext cx="2615162" cy="1961371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xmlns="" id="{3EE7F235-F492-4139-BA96-817619D1CE9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=""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5659484" y="341574"/>
            <a:ext cx="1392332" cy="1858763"/>
          </a:xfrm>
          <a:prstGeom prst="rect">
            <a:avLst/>
          </a:prstGeom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xmlns="" id="{B51DF337-CD79-4195-8325-56C5867002E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837473B0-CC2E-450A-ABE3-18F120FF3D39}">
                <a1611:picAttrSrcUrl xmlns=""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7051816" y="750189"/>
            <a:ext cx="1392332" cy="1879649"/>
          </a:xfrm>
          <a:prstGeom prst="rect">
            <a:avLst/>
          </a:prstGeom>
        </p:spPr>
      </p:pic>
      <p:pic>
        <p:nvPicPr>
          <p:cNvPr id="24" name="Kép 23">
            <a:extLst>
              <a:ext uri="{FF2B5EF4-FFF2-40B4-BE49-F238E27FC236}">
                <a16:creationId xmlns:a16="http://schemas.microsoft.com/office/drawing/2014/main" xmlns="" id="{216EC0C4-B008-4918-AADB-59B2EA564FD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837473B0-CC2E-450A-ABE3-18F120FF3D39}">
                <a1611:picAttrSrcUrl xmlns=""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4852640" y="2300072"/>
            <a:ext cx="2025137" cy="15188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7"/>
          <p:cNvSpPr txBox="1">
            <a:spLocks noGrp="1"/>
          </p:cNvSpPr>
          <p:nvPr>
            <p:ph type="ctrTitle" idx="2"/>
          </p:nvPr>
        </p:nvSpPr>
        <p:spPr>
          <a:xfrm flipH="1">
            <a:off x="1710625" y="2601875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>
                <a:solidFill>
                  <a:srgbClr val="FFFFFF"/>
                </a:solidFill>
              </a:rPr>
              <a:t>szobanövények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286" name="Google Shape;286;p37"/>
          <p:cNvSpPr txBox="1">
            <a:spLocks noGrp="1"/>
          </p:cNvSpPr>
          <p:nvPr>
            <p:ph type="title"/>
          </p:nvPr>
        </p:nvSpPr>
        <p:spPr>
          <a:xfrm flipH="1">
            <a:off x="6480625" y="1534000"/>
            <a:ext cx="2051100" cy="12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>
                <a:solidFill>
                  <a:srgbClr val="FFFFFF"/>
                </a:solidFill>
              </a:rPr>
              <a:t>a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287" name="Google Shape;287;p37"/>
          <p:cNvSpPr txBox="1">
            <a:spLocks noGrp="1"/>
          </p:cNvSpPr>
          <p:nvPr>
            <p:ph type="subTitle" idx="1"/>
          </p:nvPr>
        </p:nvSpPr>
        <p:spPr>
          <a:xfrm>
            <a:off x="5423425" y="3609500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</a:endParaRPr>
          </a:p>
        </p:txBody>
      </p:sp>
      <p:pic>
        <p:nvPicPr>
          <p:cNvPr id="18" name="Kép 17">
            <a:extLst>
              <a:ext uri="{FF2B5EF4-FFF2-40B4-BE49-F238E27FC236}">
                <a16:creationId xmlns:a16="http://schemas.microsoft.com/office/drawing/2014/main" xmlns="" id="{AF997B82-7A4C-474D-A402-7F240DA42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48856" y="2254102"/>
            <a:ext cx="2159596" cy="1677286"/>
          </a:xfrm>
          <a:prstGeom prst="rect">
            <a:avLst/>
          </a:prstGeom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xmlns="" id="{2D2319B4-5712-49E5-86D3-9FF8E0554D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278684" y="551825"/>
            <a:ext cx="1578791" cy="2283175"/>
          </a:xfrm>
          <a:prstGeom prst="rect">
            <a:avLst/>
          </a:prstGeom>
        </p:spPr>
      </p:pic>
      <p:pic>
        <p:nvPicPr>
          <p:cNvPr id="24" name="Kép 23">
            <a:extLst>
              <a:ext uri="{FF2B5EF4-FFF2-40B4-BE49-F238E27FC236}">
                <a16:creationId xmlns:a16="http://schemas.microsoft.com/office/drawing/2014/main" xmlns="" id="{0AF94B28-BEA3-4AA3-B99B-2E377FF352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119118" y="3572351"/>
            <a:ext cx="2319133" cy="1534493"/>
          </a:xfrm>
          <a:prstGeom prst="rect">
            <a:avLst/>
          </a:prstGeom>
        </p:spPr>
      </p:pic>
      <p:pic>
        <p:nvPicPr>
          <p:cNvPr id="25" name="Kép 24">
            <a:extLst>
              <a:ext uri="{FF2B5EF4-FFF2-40B4-BE49-F238E27FC236}">
                <a16:creationId xmlns:a16="http://schemas.microsoft.com/office/drawing/2014/main" xmlns="" id="{DE9EDDF1-D336-4840-B176-61F11B998D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3376" y="515944"/>
            <a:ext cx="3689842" cy="20855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42"/>
          <p:cNvSpPr txBox="1">
            <a:spLocks noGrp="1"/>
          </p:cNvSpPr>
          <p:nvPr>
            <p:ph type="ctrTitle" idx="2"/>
          </p:nvPr>
        </p:nvSpPr>
        <p:spPr>
          <a:xfrm>
            <a:off x="5539831" y="0"/>
            <a:ext cx="3016277" cy="10117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k</a:t>
            </a:r>
            <a:r>
              <a:rPr lang="hu-HU" dirty="0">
                <a:solidFill>
                  <a:srgbClr val="FFFFFF"/>
                </a:solidFill>
              </a:rPr>
              <a:t>erti növények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705" name="Google Shape;705;p42"/>
          <p:cNvSpPr txBox="1">
            <a:spLocks noGrp="1"/>
          </p:cNvSpPr>
          <p:nvPr>
            <p:ph type="title"/>
          </p:nvPr>
        </p:nvSpPr>
        <p:spPr>
          <a:xfrm>
            <a:off x="609427" y="1543250"/>
            <a:ext cx="2051100" cy="12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03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706" name="Google Shape;706;p42"/>
          <p:cNvSpPr txBox="1">
            <a:spLocks noGrp="1"/>
          </p:cNvSpPr>
          <p:nvPr>
            <p:ph type="subTitle" idx="1"/>
          </p:nvPr>
        </p:nvSpPr>
        <p:spPr>
          <a:xfrm flipH="1">
            <a:off x="609425" y="3609500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FFFFFF"/>
                </a:solidFill>
              </a:rPr>
              <a:t>Here you could describe the topic of th</a:t>
            </a:r>
            <a:endParaRPr dirty="0">
              <a:solidFill>
                <a:srgbClr val="FFFFFF"/>
              </a:solidFill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xmlns="" id="{17FD6167-B75D-46DC-9753-FC7EE8665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79110" y="250851"/>
            <a:ext cx="3110576" cy="2332932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xmlns="" id="{AB82539E-E7A4-45F6-9DC1-8EFE7F7347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-119500" y="2995929"/>
            <a:ext cx="2604977" cy="1953733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xmlns="" id="{41939D5C-2693-415C-A698-4EC7C28C4E8A}"/>
              </a:ext>
            </a:extLst>
          </p:cNvPr>
          <p:cNvSpPr txBox="1"/>
          <p:nvPr/>
        </p:nvSpPr>
        <p:spPr>
          <a:xfrm>
            <a:off x="199358" y="5121641"/>
            <a:ext cx="2461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00" dirty="0"/>
              <a:t>Cím: </a:t>
            </a:r>
            <a:r>
              <a:rPr lang="hu-HU" sz="900" dirty="0">
                <a:hlinkClick r:id="rId6" tooltip="https://forum.index.hu/Article/showArticle?go=125564783&amp;t=9014189"/>
              </a:rPr>
              <a:t>Fénykép</a:t>
            </a:r>
            <a:r>
              <a:rPr lang="hu-HU" sz="900" dirty="0"/>
              <a:t>, készítette: Ismeretlen a készítő, licenc: </a:t>
            </a:r>
            <a:r>
              <a:rPr lang="hu-HU" sz="900" dirty="0">
                <a:hlinkClick r:id="rId7" tooltip="https://creativecommons.org/licenses/by-nc-nd/3.0/"/>
              </a:rPr>
              <a:t>CC BY-NC-ND</a:t>
            </a:r>
            <a:endParaRPr lang="hu-HU" sz="900" dirty="0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xmlns="" id="{4CB397A7-69CB-42CE-B817-7B86F850A6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=""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2710768" y="1794858"/>
            <a:ext cx="2627571" cy="1751714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xmlns="" id="{AADB8B3A-D4CF-4A2A-BBAF-2B0E2049ED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=""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6278874" y="1894367"/>
            <a:ext cx="2364681" cy="1354765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xmlns="" id="{B4A2F8AA-AFC1-4D2E-9410-585C5EDF80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60517" y="3809591"/>
            <a:ext cx="2857500" cy="1600200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xmlns="" id="{F9201BF4-B6FC-4F08-9F3A-5ADE99724D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0651" y="317577"/>
            <a:ext cx="2469180" cy="1354765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xmlns="" id="{49F4CCF2-C7E4-44F1-A5F2-67A86B0AAF5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14325" y="3454319"/>
            <a:ext cx="2419223" cy="13547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AAE01C10-5068-4B2B-97AF-82F21768CA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vízi, vízparti növények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xmlns="" id="{4147A8F3-EEC0-4331-8823-DA4E4FC43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10700" y="126300"/>
            <a:ext cx="2482704" cy="1862028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xmlns="" id="{59923BE5-8347-4C6C-A685-E025FBB8ED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838388" y="2349246"/>
            <a:ext cx="68892" cy="45719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xmlns="" id="{F708D295-B0CA-4D0E-91F7-1B16749984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=""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803902" y="948844"/>
            <a:ext cx="4068971" cy="3051730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xmlns="" id="{EA4D0154-0396-4CAE-86F5-DA431721F9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=""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509421" y="2975951"/>
            <a:ext cx="2732328" cy="2049246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xmlns="" id="{0E341029-3029-4D2C-A22F-70E08E7A05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=""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268068" y="2125903"/>
            <a:ext cx="2258935" cy="3017597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xmlns="" id="{34BC6065-EF7E-4751-A6BD-0ED07CA95F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11321" y="178353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2420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1" name="Google Shape;711;p43"/>
          <p:cNvPicPr preferRelativeResize="0"/>
          <p:nvPr/>
        </p:nvPicPr>
        <p:blipFill rotWithShape="1">
          <a:blip r:embed="rId3">
            <a:alphaModFix/>
          </a:blip>
          <a:srcRect l="18051" t="7845" r="12547" b="4588"/>
          <a:stretch/>
        </p:blipFill>
        <p:spPr>
          <a:xfrm>
            <a:off x="1796902" y="1270977"/>
            <a:ext cx="4776630" cy="3726325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43"/>
          <p:cNvSpPr txBox="1"/>
          <p:nvPr/>
        </p:nvSpPr>
        <p:spPr>
          <a:xfrm>
            <a:off x="6627575" y="2586400"/>
            <a:ext cx="11415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00" dirty="0">
              <a:solidFill>
                <a:srgbClr val="FFFFFF"/>
              </a:solidFill>
              <a:latin typeface="Zilla Slab Light"/>
              <a:ea typeface="Zilla Slab Light"/>
              <a:cs typeface="Zilla Slab Light"/>
              <a:sym typeface="Zilla Slab Light"/>
            </a:endParaRPr>
          </a:p>
        </p:txBody>
      </p:sp>
      <p:sp>
        <p:nvSpPr>
          <p:cNvPr id="713" name="Google Shape;713;p43"/>
          <p:cNvSpPr txBox="1"/>
          <p:nvPr/>
        </p:nvSpPr>
        <p:spPr>
          <a:xfrm>
            <a:off x="1255475" y="2586400"/>
            <a:ext cx="12198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 sz="1000" dirty="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rPr>
              <a:t>not hot</a:t>
            </a:r>
            <a:endParaRPr sz="1000" dirty="0">
              <a:solidFill>
                <a:srgbClr val="FFFFFF"/>
              </a:solidFill>
              <a:latin typeface="Zilla Slab Light"/>
              <a:ea typeface="Zilla Slab Light"/>
              <a:cs typeface="Zilla Slab Light"/>
              <a:sym typeface="Zilla Slab Light"/>
            </a:endParaRPr>
          </a:p>
        </p:txBody>
      </p:sp>
      <p:sp>
        <p:nvSpPr>
          <p:cNvPr id="714" name="Google Shape;714;p43"/>
          <p:cNvSpPr txBox="1">
            <a:spLocks noGrp="1"/>
          </p:cNvSpPr>
          <p:nvPr>
            <p:ph type="ctrTitle"/>
          </p:nvPr>
        </p:nvSpPr>
        <p:spPr>
          <a:xfrm>
            <a:off x="-2084276" y="362140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növény részei</a:t>
            </a:r>
            <a:endParaRPr dirty="0"/>
          </a:p>
        </p:txBody>
      </p:sp>
      <p:sp>
        <p:nvSpPr>
          <p:cNvPr id="715" name="Google Shape;715;p43"/>
          <p:cNvSpPr txBox="1"/>
          <p:nvPr/>
        </p:nvSpPr>
        <p:spPr>
          <a:xfrm>
            <a:off x="6627575" y="1915825"/>
            <a:ext cx="10689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00" dirty="0">
              <a:solidFill>
                <a:srgbClr val="FFFFFF"/>
              </a:solidFill>
              <a:latin typeface="Zilla Slab Light"/>
              <a:ea typeface="Zilla Slab Light"/>
              <a:cs typeface="Zilla Slab Light"/>
              <a:sym typeface="Zilla Slab Light"/>
            </a:endParaRPr>
          </a:p>
        </p:txBody>
      </p:sp>
      <p:sp>
        <p:nvSpPr>
          <p:cNvPr id="716" name="Google Shape;716;p43"/>
          <p:cNvSpPr txBox="1"/>
          <p:nvPr/>
        </p:nvSpPr>
        <p:spPr>
          <a:xfrm>
            <a:off x="1255475" y="1041991"/>
            <a:ext cx="1219800" cy="1383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00" dirty="0">
              <a:solidFill>
                <a:srgbClr val="FFFFFF"/>
              </a:solidFill>
              <a:latin typeface="Zilla Slab Light"/>
              <a:ea typeface="Zilla Slab Light"/>
              <a:cs typeface="Zilla Slab Light"/>
              <a:sym typeface="Zilla Slab Light"/>
            </a:endParaRPr>
          </a:p>
        </p:txBody>
      </p:sp>
      <p:sp>
        <p:nvSpPr>
          <p:cNvPr id="717" name="Google Shape;717;p43"/>
          <p:cNvSpPr txBox="1"/>
          <p:nvPr/>
        </p:nvSpPr>
        <p:spPr>
          <a:xfrm>
            <a:off x="6627575" y="1245250"/>
            <a:ext cx="12198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00" dirty="0">
              <a:solidFill>
                <a:srgbClr val="FFFFFF"/>
              </a:solidFill>
              <a:latin typeface="Zilla Slab Light"/>
              <a:ea typeface="Zilla Slab Light"/>
              <a:cs typeface="Zilla Slab Light"/>
              <a:sym typeface="Zilla Slab Light"/>
            </a:endParaRPr>
          </a:p>
        </p:txBody>
      </p:sp>
      <p:grpSp>
        <p:nvGrpSpPr>
          <p:cNvPr id="719" name="Google Shape;719;p43"/>
          <p:cNvGrpSpPr/>
          <p:nvPr/>
        </p:nvGrpSpPr>
        <p:grpSpPr>
          <a:xfrm>
            <a:off x="5913537" y="2697526"/>
            <a:ext cx="353436" cy="316283"/>
            <a:chOff x="1190625" y="513825"/>
            <a:chExt cx="5228350" cy="4678750"/>
          </a:xfrm>
        </p:grpSpPr>
        <p:sp>
          <p:nvSpPr>
            <p:cNvPr id="720" name="Google Shape;720;p43"/>
            <p:cNvSpPr/>
            <p:nvPr/>
          </p:nvSpPr>
          <p:spPr>
            <a:xfrm>
              <a:off x="1190625" y="539425"/>
              <a:ext cx="5228350" cy="4653150"/>
            </a:xfrm>
            <a:custGeom>
              <a:avLst/>
              <a:gdLst/>
              <a:ahLst/>
              <a:cxnLst/>
              <a:rect l="l" t="t" r="r" b="b"/>
              <a:pathLst>
                <a:path w="209134" h="186126" extrusionOk="0">
                  <a:moveTo>
                    <a:pt x="88216" y="1"/>
                  </a:moveTo>
                  <a:cubicBezTo>
                    <a:pt x="88051" y="1"/>
                    <a:pt x="87884" y="11"/>
                    <a:pt x="87717" y="31"/>
                  </a:cubicBezTo>
                  <a:cubicBezTo>
                    <a:pt x="63649" y="3119"/>
                    <a:pt x="41542" y="12849"/>
                    <a:pt x="25514" y="27432"/>
                  </a:cubicBezTo>
                  <a:cubicBezTo>
                    <a:pt x="9068" y="42406"/>
                    <a:pt x="0" y="61597"/>
                    <a:pt x="0" y="81498"/>
                  </a:cubicBezTo>
                  <a:cubicBezTo>
                    <a:pt x="0" y="108776"/>
                    <a:pt x="16838" y="134020"/>
                    <a:pt x="45194" y="149436"/>
                  </a:cubicBezTo>
                  <a:lnTo>
                    <a:pt x="45194" y="182033"/>
                  </a:lnTo>
                  <a:cubicBezTo>
                    <a:pt x="45194" y="183675"/>
                    <a:pt x="46199" y="185170"/>
                    <a:pt x="47719" y="185807"/>
                  </a:cubicBezTo>
                  <a:cubicBezTo>
                    <a:pt x="48233" y="186028"/>
                    <a:pt x="48748" y="186126"/>
                    <a:pt x="49287" y="186126"/>
                  </a:cubicBezTo>
                  <a:cubicBezTo>
                    <a:pt x="50341" y="186126"/>
                    <a:pt x="51395" y="185709"/>
                    <a:pt x="52179" y="184925"/>
                  </a:cubicBezTo>
                  <a:lnTo>
                    <a:pt x="76173" y="160931"/>
                  </a:lnTo>
                  <a:cubicBezTo>
                    <a:pt x="85389" y="162965"/>
                    <a:pt x="94922" y="163995"/>
                    <a:pt x="104579" y="163995"/>
                  </a:cubicBezTo>
                  <a:cubicBezTo>
                    <a:pt x="132323" y="163995"/>
                    <a:pt x="158449" y="155539"/>
                    <a:pt x="178130" y="140172"/>
                  </a:cubicBezTo>
                  <a:cubicBezTo>
                    <a:pt x="198129" y="124560"/>
                    <a:pt x="209133" y="103727"/>
                    <a:pt x="209133" y="81498"/>
                  </a:cubicBezTo>
                  <a:cubicBezTo>
                    <a:pt x="209133" y="61597"/>
                    <a:pt x="200090" y="42406"/>
                    <a:pt x="183620" y="27432"/>
                  </a:cubicBezTo>
                  <a:cubicBezTo>
                    <a:pt x="167591" y="12849"/>
                    <a:pt x="145509" y="3119"/>
                    <a:pt x="121416" y="31"/>
                  </a:cubicBezTo>
                  <a:cubicBezTo>
                    <a:pt x="121249" y="11"/>
                    <a:pt x="121083" y="1"/>
                    <a:pt x="120918" y="1"/>
                  </a:cubicBezTo>
                  <a:cubicBezTo>
                    <a:pt x="118890" y="1"/>
                    <a:pt x="117130" y="1499"/>
                    <a:pt x="116858" y="3585"/>
                  </a:cubicBezTo>
                  <a:cubicBezTo>
                    <a:pt x="116564" y="5815"/>
                    <a:pt x="118157" y="7849"/>
                    <a:pt x="120387" y="8143"/>
                  </a:cubicBezTo>
                  <a:cubicBezTo>
                    <a:pt x="167076" y="14099"/>
                    <a:pt x="200972" y="44955"/>
                    <a:pt x="200972" y="81498"/>
                  </a:cubicBezTo>
                  <a:cubicBezTo>
                    <a:pt x="200972" y="122477"/>
                    <a:pt x="157738" y="155833"/>
                    <a:pt x="104579" y="155833"/>
                  </a:cubicBezTo>
                  <a:cubicBezTo>
                    <a:pt x="94775" y="155833"/>
                    <a:pt x="85119" y="154706"/>
                    <a:pt x="75830" y="152475"/>
                  </a:cubicBezTo>
                  <a:cubicBezTo>
                    <a:pt x="75512" y="152396"/>
                    <a:pt x="75190" y="152357"/>
                    <a:pt x="74870" y="152357"/>
                  </a:cubicBezTo>
                  <a:cubicBezTo>
                    <a:pt x="73811" y="152357"/>
                    <a:pt x="72779" y="152782"/>
                    <a:pt x="72007" y="153554"/>
                  </a:cubicBezTo>
                  <a:lnTo>
                    <a:pt x="53380" y="172180"/>
                  </a:lnTo>
                  <a:lnTo>
                    <a:pt x="53380" y="146985"/>
                  </a:lnTo>
                  <a:cubicBezTo>
                    <a:pt x="53380" y="145441"/>
                    <a:pt x="52522" y="144044"/>
                    <a:pt x="51150" y="143358"/>
                  </a:cubicBezTo>
                  <a:cubicBezTo>
                    <a:pt x="24239" y="129486"/>
                    <a:pt x="8161" y="106350"/>
                    <a:pt x="8161" y="81498"/>
                  </a:cubicBezTo>
                  <a:cubicBezTo>
                    <a:pt x="8161" y="44955"/>
                    <a:pt x="42057" y="14099"/>
                    <a:pt x="88746" y="8143"/>
                  </a:cubicBezTo>
                  <a:cubicBezTo>
                    <a:pt x="90977" y="7849"/>
                    <a:pt x="92570" y="5815"/>
                    <a:pt x="92276" y="3585"/>
                  </a:cubicBezTo>
                  <a:cubicBezTo>
                    <a:pt x="92026" y="1499"/>
                    <a:pt x="90246" y="1"/>
                    <a:pt x="88216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21" name="Google Shape;721;p43"/>
            <p:cNvSpPr/>
            <p:nvPr/>
          </p:nvSpPr>
          <p:spPr>
            <a:xfrm>
              <a:off x="1628700" y="1815250"/>
              <a:ext cx="4352175" cy="1515500"/>
            </a:xfrm>
            <a:custGeom>
              <a:avLst/>
              <a:gdLst/>
              <a:ahLst/>
              <a:cxnLst/>
              <a:rect l="l" t="t" r="r" b="b"/>
              <a:pathLst>
                <a:path w="174087" h="60620" extrusionOk="0">
                  <a:moveTo>
                    <a:pt x="32132" y="11446"/>
                  </a:moveTo>
                  <a:lnTo>
                    <a:pt x="35980" y="23357"/>
                  </a:lnTo>
                  <a:cubicBezTo>
                    <a:pt x="36519" y="25049"/>
                    <a:pt x="38087" y="26176"/>
                    <a:pt x="39852" y="26176"/>
                  </a:cubicBezTo>
                  <a:lnTo>
                    <a:pt x="52450" y="26176"/>
                  </a:lnTo>
                  <a:lnTo>
                    <a:pt x="42254" y="33553"/>
                  </a:lnTo>
                  <a:cubicBezTo>
                    <a:pt x="40808" y="34607"/>
                    <a:pt x="40195" y="36445"/>
                    <a:pt x="40759" y="38136"/>
                  </a:cubicBezTo>
                  <a:lnTo>
                    <a:pt x="44656" y="50047"/>
                  </a:lnTo>
                  <a:lnTo>
                    <a:pt x="34534" y="42670"/>
                  </a:lnTo>
                  <a:cubicBezTo>
                    <a:pt x="33823" y="42131"/>
                    <a:pt x="32965" y="41886"/>
                    <a:pt x="32132" y="41886"/>
                  </a:cubicBezTo>
                  <a:cubicBezTo>
                    <a:pt x="31274" y="41886"/>
                    <a:pt x="30441" y="42131"/>
                    <a:pt x="29705" y="42670"/>
                  </a:cubicBezTo>
                  <a:lnTo>
                    <a:pt x="19583" y="50047"/>
                  </a:lnTo>
                  <a:lnTo>
                    <a:pt x="23480" y="38136"/>
                  </a:lnTo>
                  <a:cubicBezTo>
                    <a:pt x="24044" y="36445"/>
                    <a:pt x="23431" y="34607"/>
                    <a:pt x="22010" y="33553"/>
                  </a:cubicBezTo>
                  <a:lnTo>
                    <a:pt x="11814" y="26176"/>
                  </a:lnTo>
                  <a:lnTo>
                    <a:pt x="24387" y="26176"/>
                  </a:lnTo>
                  <a:cubicBezTo>
                    <a:pt x="26152" y="26176"/>
                    <a:pt x="27720" y="25049"/>
                    <a:pt x="28284" y="23357"/>
                  </a:cubicBezTo>
                  <a:lnTo>
                    <a:pt x="32132" y="11446"/>
                  </a:lnTo>
                  <a:close/>
                  <a:moveTo>
                    <a:pt x="87056" y="11446"/>
                  </a:moveTo>
                  <a:lnTo>
                    <a:pt x="90904" y="23357"/>
                  </a:lnTo>
                  <a:cubicBezTo>
                    <a:pt x="91443" y="25049"/>
                    <a:pt x="93012" y="26176"/>
                    <a:pt x="94776" y="26176"/>
                  </a:cubicBezTo>
                  <a:lnTo>
                    <a:pt x="107374" y="26176"/>
                  </a:lnTo>
                  <a:lnTo>
                    <a:pt x="97178" y="33553"/>
                  </a:lnTo>
                  <a:cubicBezTo>
                    <a:pt x="95732" y="34607"/>
                    <a:pt x="95119" y="36445"/>
                    <a:pt x="95683" y="38136"/>
                  </a:cubicBezTo>
                  <a:lnTo>
                    <a:pt x="99580" y="50047"/>
                  </a:lnTo>
                  <a:lnTo>
                    <a:pt x="89458" y="42670"/>
                  </a:lnTo>
                  <a:cubicBezTo>
                    <a:pt x="88735" y="42143"/>
                    <a:pt x="87889" y="41880"/>
                    <a:pt x="87044" y="41880"/>
                  </a:cubicBezTo>
                  <a:cubicBezTo>
                    <a:pt x="86198" y="41880"/>
                    <a:pt x="85353" y="42143"/>
                    <a:pt x="84630" y="42670"/>
                  </a:cubicBezTo>
                  <a:lnTo>
                    <a:pt x="74507" y="50047"/>
                  </a:lnTo>
                  <a:lnTo>
                    <a:pt x="78404" y="38136"/>
                  </a:lnTo>
                  <a:cubicBezTo>
                    <a:pt x="78968" y="36445"/>
                    <a:pt x="78355" y="34607"/>
                    <a:pt x="76934" y="33553"/>
                  </a:cubicBezTo>
                  <a:lnTo>
                    <a:pt x="66738" y="26176"/>
                  </a:lnTo>
                  <a:lnTo>
                    <a:pt x="79311" y="26176"/>
                  </a:lnTo>
                  <a:cubicBezTo>
                    <a:pt x="81076" y="26176"/>
                    <a:pt x="82644" y="25049"/>
                    <a:pt x="83208" y="23357"/>
                  </a:cubicBezTo>
                  <a:lnTo>
                    <a:pt x="87056" y="11446"/>
                  </a:lnTo>
                  <a:close/>
                  <a:moveTo>
                    <a:pt x="141956" y="11446"/>
                  </a:moveTo>
                  <a:lnTo>
                    <a:pt x="145803" y="23357"/>
                  </a:lnTo>
                  <a:cubicBezTo>
                    <a:pt x="146367" y="25049"/>
                    <a:pt x="147936" y="26176"/>
                    <a:pt x="149700" y="26176"/>
                  </a:cubicBezTo>
                  <a:lnTo>
                    <a:pt x="162273" y="26176"/>
                  </a:lnTo>
                  <a:lnTo>
                    <a:pt x="152078" y="33553"/>
                  </a:lnTo>
                  <a:cubicBezTo>
                    <a:pt x="150656" y="34607"/>
                    <a:pt x="150043" y="36445"/>
                    <a:pt x="150607" y="38136"/>
                  </a:cubicBezTo>
                  <a:lnTo>
                    <a:pt x="154504" y="50047"/>
                  </a:lnTo>
                  <a:lnTo>
                    <a:pt x="144382" y="42670"/>
                  </a:lnTo>
                  <a:cubicBezTo>
                    <a:pt x="143659" y="42143"/>
                    <a:pt x="142813" y="41880"/>
                    <a:pt x="141968" y="41880"/>
                  </a:cubicBezTo>
                  <a:cubicBezTo>
                    <a:pt x="141122" y="41880"/>
                    <a:pt x="140277" y="42143"/>
                    <a:pt x="139554" y="42670"/>
                  </a:cubicBezTo>
                  <a:lnTo>
                    <a:pt x="129432" y="50047"/>
                  </a:lnTo>
                  <a:lnTo>
                    <a:pt x="133328" y="38136"/>
                  </a:lnTo>
                  <a:cubicBezTo>
                    <a:pt x="133892" y="36445"/>
                    <a:pt x="133279" y="34607"/>
                    <a:pt x="131833" y="33553"/>
                  </a:cubicBezTo>
                  <a:lnTo>
                    <a:pt x="121638" y="26176"/>
                  </a:lnTo>
                  <a:lnTo>
                    <a:pt x="134235" y="26176"/>
                  </a:lnTo>
                  <a:cubicBezTo>
                    <a:pt x="136000" y="26176"/>
                    <a:pt x="137569" y="25049"/>
                    <a:pt x="138108" y="23357"/>
                  </a:cubicBezTo>
                  <a:lnTo>
                    <a:pt x="141956" y="11446"/>
                  </a:lnTo>
                  <a:close/>
                  <a:moveTo>
                    <a:pt x="32132" y="1"/>
                  </a:moveTo>
                  <a:cubicBezTo>
                    <a:pt x="29191" y="1"/>
                    <a:pt x="26642" y="1863"/>
                    <a:pt x="25735" y="4633"/>
                  </a:cubicBezTo>
                  <a:lnTo>
                    <a:pt x="21421" y="18015"/>
                  </a:lnTo>
                  <a:lnTo>
                    <a:pt x="7280" y="18015"/>
                  </a:lnTo>
                  <a:cubicBezTo>
                    <a:pt x="4363" y="18015"/>
                    <a:pt x="1814" y="19877"/>
                    <a:pt x="908" y="22647"/>
                  </a:cubicBezTo>
                  <a:cubicBezTo>
                    <a:pt x="1" y="25441"/>
                    <a:pt x="981" y="28455"/>
                    <a:pt x="3358" y="30146"/>
                  </a:cubicBezTo>
                  <a:lnTo>
                    <a:pt x="14804" y="38430"/>
                  </a:lnTo>
                  <a:lnTo>
                    <a:pt x="10417" y="51812"/>
                  </a:lnTo>
                  <a:cubicBezTo>
                    <a:pt x="9510" y="54582"/>
                    <a:pt x="10491" y="57621"/>
                    <a:pt x="12843" y="59336"/>
                  </a:cubicBezTo>
                  <a:cubicBezTo>
                    <a:pt x="14020" y="60194"/>
                    <a:pt x="15417" y="60611"/>
                    <a:pt x="16789" y="60611"/>
                  </a:cubicBezTo>
                  <a:cubicBezTo>
                    <a:pt x="18186" y="60611"/>
                    <a:pt x="19559" y="60194"/>
                    <a:pt x="20735" y="59312"/>
                  </a:cubicBezTo>
                  <a:lnTo>
                    <a:pt x="32132" y="51028"/>
                  </a:lnTo>
                  <a:lnTo>
                    <a:pt x="43504" y="59312"/>
                  </a:lnTo>
                  <a:cubicBezTo>
                    <a:pt x="44684" y="60185"/>
                    <a:pt x="46075" y="60620"/>
                    <a:pt x="47464" y="60620"/>
                  </a:cubicBezTo>
                  <a:cubicBezTo>
                    <a:pt x="48844" y="60620"/>
                    <a:pt x="50223" y="60191"/>
                    <a:pt x="51396" y="59336"/>
                  </a:cubicBezTo>
                  <a:cubicBezTo>
                    <a:pt x="53773" y="57621"/>
                    <a:pt x="54729" y="54582"/>
                    <a:pt x="53822" y="51812"/>
                  </a:cubicBezTo>
                  <a:lnTo>
                    <a:pt x="49435" y="38430"/>
                  </a:lnTo>
                  <a:lnTo>
                    <a:pt x="59582" y="31102"/>
                  </a:lnTo>
                  <a:lnTo>
                    <a:pt x="69728" y="38430"/>
                  </a:lnTo>
                  <a:lnTo>
                    <a:pt x="65341" y="51812"/>
                  </a:lnTo>
                  <a:cubicBezTo>
                    <a:pt x="64434" y="54582"/>
                    <a:pt x="65415" y="57621"/>
                    <a:pt x="67768" y="59336"/>
                  </a:cubicBezTo>
                  <a:cubicBezTo>
                    <a:pt x="68944" y="60194"/>
                    <a:pt x="70341" y="60611"/>
                    <a:pt x="71713" y="60611"/>
                  </a:cubicBezTo>
                  <a:cubicBezTo>
                    <a:pt x="73110" y="60611"/>
                    <a:pt x="74483" y="60194"/>
                    <a:pt x="75659" y="59312"/>
                  </a:cubicBezTo>
                  <a:lnTo>
                    <a:pt x="87056" y="51028"/>
                  </a:lnTo>
                  <a:lnTo>
                    <a:pt x="98428" y="59312"/>
                  </a:lnTo>
                  <a:cubicBezTo>
                    <a:pt x="99609" y="60185"/>
                    <a:pt x="100999" y="60620"/>
                    <a:pt x="102389" y="60620"/>
                  </a:cubicBezTo>
                  <a:cubicBezTo>
                    <a:pt x="103768" y="60620"/>
                    <a:pt x="105148" y="60191"/>
                    <a:pt x="106320" y="59336"/>
                  </a:cubicBezTo>
                  <a:cubicBezTo>
                    <a:pt x="108697" y="57621"/>
                    <a:pt x="109653" y="54582"/>
                    <a:pt x="108746" y="51812"/>
                  </a:cubicBezTo>
                  <a:lnTo>
                    <a:pt x="104384" y="38430"/>
                  </a:lnTo>
                  <a:lnTo>
                    <a:pt x="114506" y="31102"/>
                  </a:lnTo>
                  <a:lnTo>
                    <a:pt x="124628" y="38430"/>
                  </a:lnTo>
                  <a:lnTo>
                    <a:pt x="120241" y="51812"/>
                  </a:lnTo>
                  <a:cubicBezTo>
                    <a:pt x="119334" y="54582"/>
                    <a:pt x="120314" y="57621"/>
                    <a:pt x="122692" y="59336"/>
                  </a:cubicBezTo>
                  <a:cubicBezTo>
                    <a:pt x="123864" y="60191"/>
                    <a:pt x="125243" y="60620"/>
                    <a:pt x="126623" y="60620"/>
                  </a:cubicBezTo>
                  <a:cubicBezTo>
                    <a:pt x="128013" y="60620"/>
                    <a:pt x="129403" y="60185"/>
                    <a:pt x="130584" y="59312"/>
                  </a:cubicBezTo>
                  <a:lnTo>
                    <a:pt x="141956" y="51028"/>
                  </a:lnTo>
                  <a:lnTo>
                    <a:pt x="153328" y="59312"/>
                  </a:lnTo>
                  <a:cubicBezTo>
                    <a:pt x="154529" y="60194"/>
                    <a:pt x="155901" y="60611"/>
                    <a:pt x="157298" y="60611"/>
                  </a:cubicBezTo>
                  <a:cubicBezTo>
                    <a:pt x="158671" y="60611"/>
                    <a:pt x="160068" y="60194"/>
                    <a:pt x="161244" y="59336"/>
                  </a:cubicBezTo>
                  <a:cubicBezTo>
                    <a:pt x="163597" y="57621"/>
                    <a:pt x="164577" y="54582"/>
                    <a:pt x="163670" y="51812"/>
                  </a:cubicBezTo>
                  <a:lnTo>
                    <a:pt x="159283" y="38430"/>
                  </a:lnTo>
                  <a:lnTo>
                    <a:pt x="170729" y="30146"/>
                  </a:lnTo>
                  <a:cubicBezTo>
                    <a:pt x="173082" y="28455"/>
                    <a:pt x="174087" y="25441"/>
                    <a:pt x="173180" y="22647"/>
                  </a:cubicBezTo>
                  <a:cubicBezTo>
                    <a:pt x="172273" y="19877"/>
                    <a:pt x="169724" y="18015"/>
                    <a:pt x="166807" y="18015"/>
                  </a:cubicBezTo>
                  <a:lnTo>
                    <a:pt x="152666" y="18015"/>
                  </a:lnTo>
                  <a:lnTo>
                    <a:pt x="148352" y="4633"/>
                  </a:lnTo>
                  <a:cubicBezTo>
                    <a:pt x="147446" y="1863"/>
                    <a:pt x="144872" y="1"/>
                    <a:pt x="141956" y="1"/>
                  </a:cubicBezTo>
                  <a:cubicBezTo>
                    <a:pt x="139039" y="1"/>
                    <a:pt x="136466" y="1863"/>
                    <a:pt x="135583" y="4633"/>
                  </a:cubicBezTo>
                  <a:lnTo>
                    <a:pt x="131245" y="18015"/>
                  </a:lnTo>
                  <a:lnTo>
                    <a:pt x="117128" y="18015"/>
                  </a:lnTo>
                  <a:cubicBezTo>
                    <a:pt x="116197" y="18015"/>
                    <a:pt x="115315" y="18211"/>
                    <a:pt x="114506" y="18554"/>
                  </a:cubicBezTo>
                  <a:cubicBezTo>
                    <a:pt x="113697" y="18211"/>
                    <a:pt x="112815" y="18015"/>
                    <a:pt x="111883" y="18015"/>
                  </a:cubicBezTo>
                  <a:lnTo>
                    <a:pt x="97766" y="18015"/>
                  </a:lnTo>
                  <a:lnTo>
                    <a:pt x="93428" y="4633"/>
                  </a:lnTo>
                  <a:cubicBezTo>
                    <a:pt x="92521" y="1863"/>
                    <a:pt x="89972" y="1"/>
                    <a:pt x="87056" y="1"/>
                  </a:cubicBezTo>
                  <a:cubicBezTo>
                    <a:pt x="84139" y="1"/>
                    <a:pt x="81566" y="1863"/>
                    <a:pt x="80659" y="4633"/>
                  </a:cubicBezTo>
                  <a:lnTo>
                    <a:pt x="76346" y="18015"/>
                  </a:lnTo>
                  <a:lnTo>
                    <a:pt x="62204" y="18015"/>
                  </a:lnTo>
                  <a:cubicBezTo>
                    <a:pt x="61297" y="18015"/>
                    <a:pt x="60390" y="18211"/>
                    <a:pt x="59582" y="18554"/>
                  </a:cubicBezTo>
                  <a:cubicBezTo>
                    <a:pt x="58773" y="18211"/>
                    <a:pt x="57890" y="18015"/>
                    <a:pt x="56959" y="18015"/>
                  </a:cubicBezTo>
                  <a:lnTo>
                    <a:pt x="42842" y="18015"/>
                  </a:lnTo>
                  <a:lnTo>
                    <a:pt x="38504" y="4633"/>
                  </a:lnTo>
                  <a:cubicBezTo>
                    <a:pt x="37597" y="1863"/>
                    <a:pt x="35048" y="1"/>
                    <a:pt x="32132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22" name="Google Shape;722;p43"/>
            <p:cNvSpPr/>
            <p:nvPr/>
          </p:nvSpPr>
          <p:spPr>
            <a:xfrm>
              <a:off x="3702750" y="513825"/>
              <a:ext cx="204075" cy="204075"/>
            </a:xfrm>
            <a:custGeom>
              <a:avLst/>
              <a:gdLst/>
              <a:ahLst/>
              <a:cxnLst/>
              <a:rect l="l" t="t" r="r" b="b"/>
              <a:pathLst>
                <a:path w="8163" h="8163" extrusionOk="0">
                  <a:moveTo>
                    <a:pt x="4094" y="1"/>
                  </a:moveTo>
                  <a:cubicBezTo>
                    <a:pt x="3016" y="1"/>
                    <a:pt x="1962" y="442"/>
                    <a:pt x="1202" y="1202"/>
                  </a:cubicBezTo>
                  <a:cubicBezTo>
                    <a:pt x="442" y="1962"/>
                    <a:pt x="1" y="3016"/>
                    <a:pt x="1" y="4094"/>
                  </a:cubicBezTo>
                  <a:cubicBezTo>
                    <a:pt x="1" y="5148"/>
                    <a:pt x="442" y="6226"/>
                    <a:pt x="1202" y="6986"/>
                  </a:cubicBezTo>
                  <a:cubicBezTo>
                    <a:pt x="1962" y="7721"/>
                    <a:pt x="3016" y="8162"/>
                    <a:pt x="4094" y="8162"/>
                  </a:cubicBezTo>
                  <a:cubicBezTo>
                    <a:pt x="5148" y="8162"/>
                    <a:pt x="6226" y="7721"/>
                    <a:pt x="6986" y="6986"/>
                  </a:cubicBezTo>
                  <a:cubicBezTo>
                    <a:pt x="7721" y="6226"/>
                    <a:pt x="8162" y="5148"/>
                    <a:pt x="8162" y="4094"/>
                  </a:cubicBezTo>
                  <a:cubicBezTo>
                    <a:pt x="8162" y="3016"/>
                    <a:pt x="7721" y="1962"/>
                    <a:pt x="6986" y="1202"/>
                  </a:cubicBezTo>
                  <a:cubicBezTo>
                    <a:pt x="6226" y="442"/>
                    <a:pt x="5148" y="1"/>
                    <a:pt x="4094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723" name="Google Shape;723;p43"/>
          <p:cNvGrpSpPr/>
          <p:nvPr/>
        </p:nvGrpSpPr>
        <p:grpSpPr>
          <a:xfrm>
            <a:off x="5521162" y="1994104"/>
            <a:ext cx="353436" cy="353436"/>
            <a:chOff x="1190625" y="248525"/>
            <a:chExt cx="5228350" cy="5228350"/>
          </a:xfrm>
        </p:grpSpPr>
        <p:sp>
          <p:nvSpPr>
            <p:cNvPr id="724" name="Google Shape;724;p43"/>
            <p:cNvSpPr/>
            <p:nvPr/>
          </p:nvSpPr>
          <p:spPr>
            <a:xfrm>
              <a:off x="1190625" y="248525"/>
              <a:ext cx="5228350" cy="5228350"/>
            </a:xfrm>
            <a:custGeom>
              <a:avLst/>
              <a:gdLst/>
              <a:ahLst/>
              <a:cxnLst/>
              <a:rect l="l" t="t" r="r" b="b"/>
              <a:pathLst>
                <a:path w="209134" h="209134" extrusionOk="0">
                  <a:moveTo>
                    <a:pt x="65365" y="55954"/>
                  </a:moveTo>
                  <a:lnTo>
                    <a:pt x="67914" y="63846"/>
                  </a:lnTo>
                  <a:cubicBezTo>
                    <a:pt x="68453" y="65537"/>
                    <a:pt x="70022" y="66689"/>
                    <a:pt x="71786" y="66689"/>
                  </a:cubicBezTo>
                  <a:lnTo>
                    <a:pt x="80168" y="66689"/>
                  </a:lnTo>
                  <a:lnTo>
                    <a:pt x="73379" y="71591"/>
                  </a:lnTo>
                  <a:cubicBezTo>
                    <a:pt x="71958" y="72620"/>
                    <a:pt x="71345" y="74483"/>
                    <a:pt x="71909" y="76174"/>
                  </a:cubicBezTo>
                  <a:lnTo>
                    <a:pt x="74482" y="84066"/>
                  </a:lnTo>
                  <a:lnTo>
                    <a:pt x="67767" y="79164"/>
                  </a:lnTo>
                  <a:cubicBezTo>
                    <a:pt x="67056" y="78649"/>
                    <a:pt x="66198" y="78380"/>
                    <a:pt x="65365" y="78380"/>
                  </a:cubicBezTo>
                  <a:cubicBezTo>
                    <a:pt x="64507" y="78380"/>
                    <a:pt x="63674" y="78649"/>
                    <a:pt x="62939" y="79164"/>
                  </a:cubicBezTo>
                  <a:lnTo>
                    <a:pt x="56223" y="84066"/>
                  </a:lnTo>
                  <a:lnTo>
                    <a:pt x="58821" y="76174"/>
                  </a:lnTo>
                  <a:cubicBezTo>
                    <a:pt x="59360" y="74483"/>
                    <a:pt x="58772" y="72620"/>
                    <a:pt x="57326" y="71591"/>
                  </a:cubicBezTo>
                  <a:lnTo>
                    <a:pt x="50537" y="66689"/>
                  </a:lnTo>
                  <a:lnTo>
                    <a:pt x="58919" y="66689"/>
                  </a:lnTo>
                  <a:cubicBezTo>
                    <a:pt x="60684" y="66689"/>
                    <a:pt x="62252" y="65537"/>
                    <a:pt x="62791" y="63846"/>
                  </a:cubicBezTo>
                  <a:lnTo>
                    <a:pt x="65365" y="55954"/>
                  </a:lnTo>
                  <a:close/>
                  <a:moveTo>
                    <a:pt x="104579" y="55954"/>
                  </a:moveTo>
                  <a:lnTo>
                    <a:pt x="107128" y="63846"/>
                  </a:lnTo>
                  <a:cubicBezTo>
                    <a:pt x="107667" y="65537"/>
                    <a:pt x="109236" y="66689"/>
                    <a:pt x="111000" y="66689"/>
                  </a:cubicBezTo>
                  <a:lnTo>
                    <a:pt x="119382" y="66689"/>
                  </a:lnTo>
                  <a:lnTo>
                    <a:pt x="112593" y="71591"/>
                  </a:lnTo>
                  <a:cubicBezTo>
                    <a:pt x="111172" y="72620"/>
                    <a:pt x="110559" y="74483"/>
                    <a:pt x="111123" y="76174"/>
                  </a:cubicBezTo>
                  <a:lnTo>
                    <a:pt x="113696" y="84066"/>
                  </a:lnTo>
                  <a:lnTo>
                    <a:pt x="106981" y="79164"/>
                  </a:lnTo>
                  <a:cubicBezTo>
                    <a:pt x="106270" y="78649"/>
                    <a:pt x="105412" y="78380"/>
                    <a:pt x="104579" y="78380"/>
                  </a:cubicBezTo>
                  <a:cubicBezTo>
                    <a:pt x="103721" y="78380"/>
                    <a:pt x="102888" y="78649"/>
                    <a:pt x="102153" y="79164"/>
                  </a:cubicBezTo>
                  <a:lnTo>
                    <a:pt x="97692" y="82424"/>
                  </a:lnTo>
                  <a:cubicBezTo>
                    <a:pt x="97300" y="82693"/>
                    <a:pt x="96932" y="82963"/>
                    <a:pt x="96565" y="83257"/>
                  </a:cubicBezTo>
                  <a:lnTo>
                    <a:pt x="95437" y="84066"/>
                  </a:lnTo>
                  <a:lnTo>
                    <a:pt x="98035" y="76174"/>
                  </a:lnTo>
                  <a:cubicBezTo>
                    <a:pt x="98574" y="74483"/>
                    <a:pt x="97986" y="72620"/>
                    <a:pt x="96540" y="71591"/>
                  </a:cubicBezTo>
                  <a:lnTo>
                    <a:pt x="89751" y="66689"/>
                  </a:lnTo>
                  <a:lnTo>
                    <a:pt x="98133" y="66689"/>
                  </a:lnTo>
                  <a:cubicBezTo>
                    <a:pt x="99898" y="66689"/>
                    <a:pt x="101466" y="65537"/>
                    <a:pt x="102006" y="63846"/>
                  </a:cubicBezTo>
                  <a:lnTo>
                    <a:pt x="104579" y="55954"/>
                  </a:lnTo>
                  <a:close/>
                  <a:moveTo>
                    <a:pt x="143793" y="55954"/>
                  </a:moveTo>
                  <a:lnTo>
                    <a:pt x="146342" y="63846"/>
                  </a:lnTo>
                  <a:cubicBezTo>
                    <a:pt x="146881" y="65537"/>
                    <a:pt x="148450" y="66689"/>
                    <a:pt x="150214" y="66689"/>
                  </a:cubicBezTo>
                  <a:lnTo>
                    <a:pt x="158596" y="66689"/>
                  </a:lnTo>
                  <a:lnTo>
                    <a:pt x="151807" y="71591"/>
                  </a:lnTo>
                  <a:cubicBezTo>
                    <a:pt x="150386" y="72620"/>
                    <a:pt x="149773" y="74483"/>
                    <a:pt x="150337" y="76174"/>
                  </a:cubicBezTo>
                  <a:lnTo>
                    <a:pt x="152910" y="84066"/>
                  </a:lnTo>
                  <a:lnTo>
                    <a:pt x="146195" y="79164"/>
                  </a:lnTo>
                  <a:cubicBezTo>
                    <a:pt x="145484" y="78649"/>
                    <a:pt x="144626" y="78380"/>
                    <a:pt x="143793" y="78380"/>
                  </a:cubicBezTo>
                  <a:cubicBezTo>
                    <a:pt x="142935" y="78380"/>
                    <a:pt x="142102" y="78649"/>
                    <a:pt x="141367" y="79164"/>
                  </a:cubicBezTo>
                  <a:lnTo>
                    <a:pt x="134651" y="84066"/>
                  </a:lnTo>
                  <a:lnTo>
                    <a:pt x="137249" y="76174"/>
                  </a:lnTo>
                  <a:cubicBezTo>
                    <a:pt x="137788" y="74483"/>
                    <a:pt x="137200" y="72620"/>
                    <a:pt x="135754" y="71591"/>
                  </a:cubicBezTo>
                  <a:lnTo>
                    <a:pt x="128965" y="66689"/>
                  </a:lnTo>
                  <a:lnTo>
                    <a:pt x="137347" y="66689"/>
                  </a:lnTo>
                  <a:cubicBezTo>
                    <a:pt x="139112" y="66689"/>
                    <a:pt x="140680" y="65537"/>
                    <a:pt x="141220" y="63846"/>
                  </a:cubicBezTo>
                  <a:lnTo>
                    <a:pt x="143793" y="55954"/>
                  </a:lnTo>
                  <a:close/>
                  <a:moveTo>
                    <a:pt x="178914" y="24509"/>
                  </a:moveTo>
                  <a:lnTo>
                    <a:pt x="178914" y="124162"/>
                  </a:lnTo>
                  <a:lnTo>
                    <a:pt x="162395" y="124162"/>
                  </a:lnTo>
                  <a:cubicBezTo>
                    <a:pt x="162346" y="124162"/>
                    <a:pt x="162297" y="124187"/>
                    <a:pt x="162224" y="124187"/>
                  </a:cubicBezTo>
                  <a:cubicBezTo>
                    <a:pt x="160287" y="122961"/>
                    <a:pt x="158008" y="122250"/>
                    <a:pt x="155557" y="122250"/>
                  </a:cubicBezTo>
                  <a:cubicBezTo>
                    <a:pt x="153596" y="122250"/>
                    <a:pt x="151734" y="122716"/>
                    <a:pt x="150067" y="123500"/>
                  </a:cubicBezTo>
                  <a:cubicBezTo>
                    <a:pt x="148107" y="119089"/>
                    <a:pt x="143695" y="115976"/>
                    <a:pt x="138548" y="115976"/>
                  </a:cubicBezTo>
                  <a:cubicBezTo>
                    <a:pt x="135264" y="115976"/>
                    <a:pt x="132298" y="117251"/>
                    <a:pt x="130044" y="119309"/>
                  </a:cubicBezTo>
                  <a:cubicBezTo>
                    <a:pt x="127813" y="117251"/>
                    <a:pt x="124823" y="115976"/>
                    <a:pt x="121539" y="115976"/>
                  </a:cubicBezTo>
                  <a:cubicBezTo>
                    <a:pt x="119995" y="115976"/>
                    <a:pt x="118500" y="116270"/>
                    <a:pt x="117127" y="116785"/>
                  </a:cubicBezTo>
                  <a:lnTo>
                    <a:pt x="117127" y="92987"/>
                  </a:lnTo>
                  <a:cubicBezTo>
                    <a:pt x="117127" y="92742"/>
                    <a:pt x="117127" y="92521"/>
                    <a:pt x="117103" y="92301"/>
                  </a:cubicBezTo>
                  <a:cubicBezTo>
                    <a:pt x="117740" y="92056"/>
                    <a:pt x="118377" y="91737"/>
                    <a:pt x="118941" y="91296"/>
                  </a:cubicBezTo>
                  <a:cubicBezTo>
                    <a:pt x="121760" y="89262"/>
                    <a:pt x="122862" y="85830"/>
                    <a:pt x="121784" y="82522"/>
                  </a:cubicBezTo>
                  <a:lnTo>
                    <a:pt x="119799" y="76468"/>
                  </a:lnTo>
                  <a:lnTo>
                    <a:pt x="124186" y="73306"/>
                  </a:lnTo>
                  <a:lnTo>
                    <a:pt x="128549" y="76468"/>
                  </a:lnTo>
                  <a:lnTo>
                    <a:pt x="126563" y="82522"/>
                  </a:lnTo>
                  <a:cubicBezTo>
                    <a:pt x="125485" y="85830"/>
                    <a:pt x="126612" y="89262"/>
                    <a:pt x="129406" y="91296"/>
                  </a:cubicBezTo>
                  <a:cubicBezTo>
                    <a:pt x="130803" y="92325"/>
                    <a:pt x="132396" y="92815"/>
                    <a:pt x="134014" y="92815"/>
                  </a:cubicBezTo>
                  <a:cubicBezTo>
                    <a:pt x="135607" y="92815"/>
                    <a:pt x="137225" y="92325"/>
                    <a:pt x="138622" y="91296"/>
                  </a:cubicBezTo>
                  <a:lnTo>
                    <a:pt x="143793" y="87521"/>
                  </a:lnTo>
                  <a:lnTo>
                    <a:pt x="148940" y="91296"/>
                  </a:lnTo>
                  <a:cubicBezTo>
                    <a:pt x="150337" y="92313"/>
                    <a:pt x="151942" y="92821"/>
                    <a:pt x="153547" y="92821"/>
                  </a:cubicBezTo>
                  <a:cubicBezTo>
                    <a:pt x="155153" y="92821"/>
                    <a:pt x="156758" y="92313"/>
                    <a:pt x="158155" y="91296"/>
                  </a:cubicBezTo>
                  <a:cubicBezTo>
                    <a:pt x="160974" y="89262"/>
                    <a:pt x="162077" y="85830"/>
                    <a:pt x="160998" y="82522"/>
                  </a:cubicBezTo>
                  <a:lnTo>
                    <a:pt x="159013" y="76468"/>
                  </a:lnTo>
                  <a:lnTo>
                    <a:pt x="164233" y="72694"/>
                  </a:lnTo>
                  <a:cubicBezTo>
                    <a:pt x="167027" y="70659"/>
                    <a:pt x="168155" y="67228"/>
                    <a:pt x="167101" y="63944"/>
                  </a:cubicBezTo>
                  <a:cubicBezTo>
                    <a:pt x="166022" y="60635"/>
                    <a:pt x="163106" y="58503"/>
                    <a:pt x="159626" y="58503"/>
                  </a:cubicBezTo>
                  <a:lnTo>
                    <a:pt x="153204" y="58503"/>
                  </a:lnTo>
                  <a:lnTo>
                    <a:pt x="151244" y="52449"/>
                  </a:lnTo>
                  <a:cubicBezTo>
                    <a:pt x="150165" y="49141"/>
                    <a:pt x="147249" y="47033"/>
                    <a:pt x="143793" y="47033"/>
                  </a:cubicBezTo>
                  <a:cubicBezTo>
                    <a:pt x="140313" y="47033"/>
                    <a:pt x="137396" y="49141"/>
                    <a:pt x="136342" y="52449"/>
                  </a:cubicBezTo>
                  <a:lnTo>
                    <a:pt x="134382" y="58503"/>
                  </a:lnTo>
                  <a:lnTo>
                    <a:pt x="127936" y="58503"/>
                  </a:lnTo>
                  <a:cubicBezTo>
                    <a:pt x="126563" y="58503"/>
                    <a:pt x="125289" y="58846"/>
                    <a:pt x="124186" y="59459"/>
                  </a:cubicBezTo>
                  <a:cubicBezTo>
                    <a:pt x="123059" y="58846"/>
                    <a:pt x="121784" y="58503"/>
                    <a:pt x="120412" y="58503"/>
                  </a:cubicBezTo>
                  <a:lnTo>
                    <a:pt x="113990" y="58503"/>
                  </a:lnTo>
                  <a:lnTo>
                    <a:pt x="112030" y="52449"/>
                  </a:lnTo>
                  <a:cubicBezTo>
                    <a:pt x="110951" y="49141"/>
                    <a:pt x="108035" y="47033"/>
                    <a:pt x="104579" y="47033"/>
                  </a:cubicBezTo>
                  <a:cubicBezTo>
                    <a:pt x="101099" y="47033"/>
                    <a:pt x="98182" y="49141"/>
                    <a:pt x="97128" y="52449"/>
                  </a:cubicBezTo>
                  <a:lnTo>
                    <a:pt x="95168" y="58503"/>
                  </a:lnTo>
                  <a:lnTo>
                    <a:pt x="88722" y="58503"/>
                  </a:lnTo>
                  <a:cubicBezTo>
                    <a:pt x="87349" y="58503"/>
                    <a:pt x="86075" y="58846"/>
                    <a:pt x="84972" y="59459"/>
                  </a:cubicBezTo>
                  <a:cubicBezTo>
                    <a:pt x="83845" y="58846"/>
                    <a:pt x="82570" y="58503"/>
                    <a:pt x="81198" y="58503"/>
                  </a:cubicBezTo>
                  <a:lnTo>
                    <a:pt x="74776" y="58503"/>
                  </a:lnTo>
                  <a:lnTo>
                    <a:pt x="72816" y="52449"/>
                  </a:lnTo>
                  <a:cubicBezTo>
                    <a:pt x="71737" y="49141"/>
                    <a:pt x="68821" y="47033"/>
                    <a:pt x="65365" y="47033"/>
                  </a:cubicBezTo>
                  <a:cubicBezTo>
                    <a:pt x="61885" y="47033"/>
                    <a:pt x="58968" y="49141"/>
                    <a:pt x="57914" y="52449"/>
                  </a:cubicBezTo>
                  <a:lnTo>
                    <a:pt x="55954" y="58503"/>
                  </a:lnTo>
                  <a:lnTo>
                    <a:pt x="49508" y="58503"/>
                  </a:lnTo>
                  <a:cubicBezTo>
                    <a:pt x="46052" y="58503"/>
                    <a:pt x="43111" y="60635"/>
                    <a:pt x="42057" y="63944"/>
                  </a:cubicBezTo>
                  <a:cubicBezTo>
                    <a:pt x="40979" y="67228"/>
                    <a:pt x="42106" y="70659"/>
                    <a:pt x="44925" y="72694"/>
                  </a:cubicBezTo>
                  <a:lnTo>
                    <a:pt x="50120" y="76468"/>
                  </a:lnTo>
                  <a:lnTo>
                    <a:pt x="48135" y="82522"/>
                  </a:lnTo>
                  <a:cubicBezTo>
                    <a:pt x="47057" y="85830"/>
                    <a:pt x="48184" y="89262"/>
                    <a:pt x="50978" y="91296"/>
                  </a:cubicBezTo>
                  <a:cubicBezTo>
                    <a:pt x="52375" y="92325"/>
                    <a:pt x="53968" y="92815"/>
                    <a:pt x="55586" y="92815"/>
                  </a:cubicBezTo>
                  <a:cubicBezTo>
                    <a:pt x="57179" y="92815"/>
                    <a:pt x="58797" y="92325"/>
                    <a:pt x="60194" y="91296"/>
                  </a:cubicBezTo>
                  <a:lnTo>
                    <a:pt x="65365" y="87521"/>
                  </a:lnTo>
                  <a:lnTo>
                    <a:pt x="70512" y="91296"/>
                  </a:lnTo>
                  <a:cubicBezTo>
                    <a:pt x="71909" y="92313"/>
                    <a:pt x="73514" y="92821"/>
                    <a:pt x="75119" y="92821"/>
                  </a:cubicBezTo>
                  <a:cubicBezTo>
                    <a:pt x="76725" y="92821"/>
                    <a:pt x="78330" y="92313"/>
                    <a:pt x="79727" y="91296"/>
                  </a:cubicBezTo>
                  <a:cubicBezTo>
                    <a:pt x="82546" y="89262"/>
                    <a:pt x="83648" y="85830"/>
                    <a:pt x="82570" y="82522"/>
                  </a:cubicBezTo>
                  <a:lnTo>
                    <a:pt x="80585" y="76468"/>
                  </a:lnTo>
                  <a:lnTo>
                    <a:pt x="84972" y="73306"/>
                  </a:lnTo>
                  <a:lnTo>
                    <a:pt x="89334" y="76468"/>
                  </a:lnTo>
                  <a:lnTo>
                    <a:pt x="87349" y="82522"/>
                  </a:lnTo>
                  <a:cubicBezTo>
                    <a:pt x="86271" y="85830"/>
                    <a:pt x="87398" y="89262"/>
                    <a:pt x="90192" y="91296"/>
                  </a:cubicBezTo>
                  <a:cubicBezTo>
                    <a:pt x="90756" y="91712"/>
                    <a:pt x="91369" y="92031"/>
                    <a:pt x="91981" y="92276"/>
                  </a:cubicBezTo>
                  <a:cubicBezTo>
                    <a:pt x="91957" y="92521"/>
                    <a:pt x="91957" y="92742"/>
                    <a:pt x="91957" y="92987"/>
                  </a:cubicBezTo>
                  <a:lnTo>
                    <a:pt x="91957" y="124162"/>
                  </a:lnTo>
                  <a:lnTo>
                    <a:pt x="34312" y="124162"/>
                  </a:lnTo>
                  <a:lnTo>
                    <a:pt x="34312" y="24509"/>
                  </a:lnTo>
                  <a:close/>
                  <a:moveTo>
                    <a:pt x="16347" y="1"/>
                  </a:moveTo>
                  <a:cubicBezTo>
                    <a:pt x="7328" y="1"/>
                    <a:pt x="0" y="7329"/>
                    <a:pt x="0" y="16323"/>
                  </a:cubicBezTo>
                  <a:lnTo>
                    <a:pt x="0" y="132348"/>
                  </a:lnTo>
                  <a:cubicBezTo>
                    <a:pt x="0" y="141343"/>
                    <a:pt x="7328" y="148671"/>
                    <a:pt x="16347" y="148671"/>
                  </a:cubicBezTo>
                  <a:lnTo>
                    <a:pt x="56517" y="148671"/>
                  </a:lnTo>
                  <a:cubicBezTo>
                    <a:pt x="58772" y="148671"/>
                    <a:pt x="60586" y="146857"/>
                    <a:pt x="60586" y="144602"/>
                  </a:cubicBezTo>
                  <a:cubicBezTo>
                    <a:pt x="60586" y="142348"/>
                    <a:pt x="58772" y="140509"/>
                    <a:pt x="56517" y="140509"/>
                  </a:cubicBezTo>
                  <a:lnTo>
                    <a:pt x="16347" y="140509"/>
                  </a:lnTo>
                  <a:cubicBezTo>
                    <a:pt x="11838" y="140509"/>
                    <a:pt x="8161" y="136833"/>
                    <a:pt x="8161" y="132348"/>
                  </a:cubicBezTo>
                  <a:lnTo>
                    <a:pt x="8161" y="16323"/>
                  </a:lnTo>
                  <a:cubicBezTo>
                    <a:pt x="8161" y="11838"/>
                    <a:pt x="11838" y="8162"/>
                    <a:pt x="16347" y="8162"/>
                  </a:cubicBezTo>
                  <a:lnTo>
                    <a:pt x="192811" y="8162"/>
                  </a:lnTo>
                  <a:cubicBezTo>
                    <a:pt x="197296" y="8162"/>
                    <a:pt x="200972" y="11838"/>
                    <a:pt x="200972" y="16323"/>
                  </a:cubicBezTo>
                  <a:lnTo>
                    <a:pt x="200972" y="132274"/>
                  </a:lnTo>
                  <a:cubicBezTo>
                    <a:pt x="200972" y="136784"/>
                    <a:pt x="197296" y="140436"/>
                    <a:pt x="192811" y="140436"/>
                  </a:cubicBezTo>
                  <a:lnTo>
                    <a:pt x="168130" y="140436"/>
                  </a:lnTo>
                  <a:lnTo>
                    <a:pt x="168130" y="134848"/>
                  </a:lnTo>
                  <a:cubicBezTo>
                    <a:pt x="168130" y="133990"/>
                    <a:pt x="168057" y="133157"/>
                    <a:pt x="167885" y="132348"/>
                  </a:cubicBezTo>
                  <a:lnTo>
                    <a:pt x="183007" y="132348"/>
                  </a:lnTo>
                  <a:cubicBezTo>
                    <a:pt x="185262" y="132348"/>
                    <a:pt x="187075" y="130510"/>
                    <a:pt x="187075" y="128255"/>
                  </a:cubicBezTo>
                  <a:lnTo>
                    <a:pt x="187075" y="20416"/>
                  </a:lnTo>
                  <a:cubicBezTo>
                    <a:pt x="187075" y="18162"/>
                    <a:pt x="185262" y="16323"/>
                    <a:pt x="183007" y="16323"/>
                  </a:cubicBezTo>
                  <a:lnTo>
                    <a:pt x="30219" y="16323"/>
                  </a:lnTo>
                  <a:cubicBezTo>
                    <a:pt x="27965" y="16323"/>
                    <a:pt x="26151" y="18162"/>
                    <a:pt x="26151" y="20416"/>
                  </a:cubicBezTo>
                  <a:lnTo>
                    <a:pt x="26151" y="128255"/>
                  </a:lnTo>
                  <a:cubicBezTo>
                    <a:pt x="26151" y="130510"/>
                    <a:pt x="27965" y="132348"/>
                    <a:pt x="30219" y="132348"/>
                  </a:cubicBezTo>
                  <a:lnTo>
                    <a:pt x="91957" y="132348"/>
                  </a:lnTo>
                  <a:lnTo>
                    <a:pt x="91957" y="137372"/>
                  </a:lnTo>
                  <a:lnTo>
                    <a:pt x="79752" y="155264"/>
                  </a:lnTo>
                  <a:cubicBezTo>
                    <a:pt x="75536" y="161464"/>
                    <a:pt x="74874" y="169528"/>
                    <a:pt x="78060" y="176341"/>
                  </a:cubicBezTo>
                  <a:lnTo>
                    <a:pt x="92349" y="206781"/>
                  </a:lnTo>
                  <a:cubicBezTo>
                    <a:pt x="93035" y="208252"/>
                    <a:pt x="94506" y="209134"/>
                    <a:pt x="96050" y="209134"/>
                  </a:cubicBezTo>
                  <a:cubicBezTo>
                    <a:pt x="96638" y="209134"/>
                    <a:pt x="97226" y="209011"/>
                    <a:pt x="97790" y="208742"/>
                  </a:cubicBezTo>
                  <a:cubicBezTo>
                    <a:pt x="99824" y="207786"/>
                    <a:pt x="100707" y="205360"/>
                    <a:pt x="99751" y="203301"/>
                  </a:cubicBezTo>
                  <a:lnTo>
                    <a:pt x="85462" y="172861"/>
                  </a:lnTo>
                  <a:cubicBezTo>
                    <a:pt x="83501" y="168670"/>
                    <a:pt x="83894" y="163695"/>
                    <a:pt x="86491" y="159871"/>
                  </a:cubicBezTo>
                  <a:lnTo>
                    <a:pt x="91957" y="151882"/>
                  </a:lnTo>
                  <a:lnTo>
                    <a:pt x="91957" y="156955"/>
                  </a:lnTo>
                  <a:cubicBezTo>
                    <a:pt x="91957" y="159210"/>
                    <a:pt x="93795" y="161023"/>
                    <a:pt x="96050" y="161023"/>
                  </a:cubicBezTo>
                  <a:cubicBezTo>
                    <a:pt x="98305" y="161023"/>
                    <a:pt x="100118" y="159210"/>
                    <a:pt x="100118" y="156955"/>
                  </a:cubicBezTo>
                  <a:lnTo>
                    <a:pt x="100118" y="92987"/>
                  </a:lnTo>
                  <a:cubicBezTo>
                    <a:pt x="100118" y="91663"/>
                    <a:pt x="100707" y="90487"/>
                    <a:pt x="101638" y="89678"/>
                  </a:cubicBezTo>
                  <a:lnTo>
                    <a:pt x="102300" y="89188"/>
                  </a:lnTo>
                  <a:cubicBezTo>
                    <a:pt x="102961" y="88796"/>
                    <a:pt x="103721" y="88575"/>
                    <a:pt x="104554" y="88575"/>
                  </a:cubicBezTo>
                  <a:cubicBezTo>
                    <a:pt x="106981" y="88575"/>
                    <a:pt x="108966" y="90536"/>
                    <a:pt x="108966" y="92987"/>
                  </a:cubicBezTo>
                  <a:lnTo>
                    <a:pt x="108966" y="156857"/>
                  </a:lnTo>
                  <a:cubicBezTo>
                    <a:pt x="108966" y="159112"/>
                    <a:pt x="110780" y="160925"/>
                    <a:pt x="113059" y="160925"/>
                  </a:cubicBezTo>
                  <a:cubicBezTo>
                    <a:pt x="115314" y="160925"/>
                    <a:pt x="117127" y="159112"/>
                    <a:pt x="117127" y="156857"/>
                  </a:cubicBezTo>
                  <a:lnTo>
                    <a:pt x="117127" y="128574"/>
                  </a:lnTo>
                  <a:cubicBezTo>
                    <a:pt x="117127" y="126147"/>
                    <a:pt x="119113" y="124162"/>
                    <a:pt x="121539" y="124162"/>
                  </a:cubicBezTo>
                  <a:cubicBezTo>
                    <a:pt x="123990" y="124162"/>
                    <a:pt x="125975" y="126147"/>
                    <a:pt x="125975" y="128574"/>
                  </a:cubicBezTo>
                  <a:lnTo>
                    <a:pt x="125975" y="156857"/>
                  </a:lnTo>
                  <a:cubicBezTo>
                    <a:pt x="125975" y="159112"/>
                    <a:pt x="127789" y="160925"/>
                    <a:pt x="130044" y="160925"/>
                  </a:cubicBezTo>
                  <a:cubicBezTo>
                    <a:pt x="132298" y="160925"/>
                    <a:pt x="134137" y="159112"/>
                    <a:pt x="134137" y="156857"/>
                  </a:cubicBezTo>
                  <a:lnTo>
                    <a:pt x="134137" y="128574"/>
                  </a:lnTo>
                  <a:cubicBezTo>
                    <a:pt x="134137" y="126147"/>
                    <a:pt x="136122" y="124162"/>
                    <a:pt x="138548" y="124162"/>
                  </a:cubicBezTo>
                  <a:cubicBezTo>
                    <a:pt x="140974" y="124162"/>
                    <a:pt x="142960" y="126147"/>
                    <a:pt x="142960" y="128574"/>
                  </a:cubicBezTo>
                  <a:lnTo>
                    <a:pt x="142960" y="132593"/>
                  </a:lnTo>
                  <a:cubicBezTo>
                    <a:pt x="142960" y="132887"/>
                    <a:pt x="143009" y="133157"/>
                    <a:pt x="143058" y="133426"/>
                  </a:cubicBezTo>
                  <a:cubicBezTo>
                    <a:pt x="143009" y="133892"/>
                    <a:pt x="142960" y="134358"/>
                    <a:pt x="142960" y="134848"/>
                  </a:cubicBezTo>
                  <a:lnTo>
                    <a:pt x="142960" y="156857"/>
                  </a:lnTo>
                  <a:cubicBezTo>
                    <a:pt x="142960" y="159112"/>
                    <a:pt x="144798" y="160925"/>
                    <a:pt x="147053" y="160925"/>
                  </a:cubicBezTo>
                  <a:cubicBezTo>
                    <a:pt x="149307" y="160925"/>
                    <a:pt x="151146" y="159112"/>
                    <a:pt x="151146" y="156857"/>
                  </a:cubicBezTo>
                  <a:lnTo>
                    <a:pt x="151146" y="134848"/>
                  </a:lnTo>
                  <a:cubicBezTo>
                    <a:pt x="151146" y="132397"/>
                    <a:pt x="153106" y="130412"/>
                    <a:pt x="155557" y="130412"/>
                  </a:cubicBezTo>
                  <a:cubicBezTo>
                    <a:pt x="157984" y="130412"/>
                    <a:pt x="159969" y="132397"/>
                    <a:pt x="159969" y="134848"/>
                  </a:cubicBezTo>
                  <a:lnTo>
                    <a:pt x="159969" y="164675"/>
                  </a:lnTo>
                  <a:cubicBezTo>
                    <a:pt x="159969" y="172567"/>
                    <a:pt x="158768" y="180385"/>
                    <a:pt x="156415" y="187909"/>
                  </a:cubicBezTo>
                  <a:lnTo>
                    <a:pt x="151415" y="203816"/>
                  </a:lnTo>
                  <a:cubicBezTo>
                    <a:pt x="150753" y="205972"/>
                    <a:pt x="151954" y="208276"/>
                    <a:pt x="154111" y="208938"/>
                  </a:cubicBezTo>
                  <a:cubicBezTo>
                    <a:pt x="154503" y="209060"/>
                    <a:pt x="154920" y="209134"/>
                    <a:pt x="155312" y="209134"/>
                  </a:cubicBezTo>
                  <a:cubicBezTo>
                    <a:pt x="157052" y="209134"/>
                    <a:pt x="158670" y="208007"/>
                    <a:pt x="159209" y="206266"/>
                  </a:cubicBezTo>
                  <a:lnTo>
                    <a:pt x="164209" y="190360"/>
                  </a:lnTo>
                  <a:cubicBezTo>
                    <a:pt x="166807" y="182027"/>
                    <a:pt x="168130" y="173400"/>
                    <a:pt x="168130" y="164675"/>
                  </a:cubicBezTo>
                  <a:lnTo>
                    <a:pt x="168130" y="148597"/>
                  </a:lnTo>
                  <a:lnTo>
                    <a:pt x="192811" y="148597"/>
                  </a:lnTo>
                  <a:cubicBezTo>
                    <a:pt x="201805" y="148597"/>
                    <a:pt x="209133" y="141269"/>
                    <a:pt x="209133" y="132274"/>
                  </a:cubicBezTo>
                  <a:lnTo>
                    <a:pt x="209133" y="16323"/>
                  </a:lnTo>
                  <a:cubicBezTo>
                    <a:pt x="209133" y="7329"/>
                    <a:pt x="201805" y="1"/>
                    <a:pt x="192811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25" name="Google Shape;725;p43"/>
            <p:cNvSpPr/>
            <p:nvPr/>
          </p:nvSpPr>
          <p:spPr>
            <a:xfrm>
              <a:off x="1517200" y="2004575"/>
              <a:ext cx="204675" cy="204675"/>
            </a:xfrm>
            <a:custGeom>
              <a:avLst/>
              <a:gdLst/>
              <a:ahLst/>
              <a:cxnLst/>
              <a:rect l="l" t="t" r="r" b="b"/>
              <a:pathLst>
                <a:path w="8187" h="8187" extrusionOk="0">
                  <a:moveTo>
                    <a:pt x="4093" y="1"/>
                  </a:moveTo>
                  <a:cubicBezTo>
                    <a:pt x="1838" y="1"/>
                    <a:pt x="0" y="1814"/>
                    <a:pt x="0" y="4069"/>
                  </a:cubicBezTo>
                  <a:lnTo>
                    <a:pt x="0" y="4118"/>
                  </a:lnTo>
                  <a:cubicBezTo>
                    <a:pt x="0" y="6373"/>
                    <a:pt x="1838" y="8187"/>
                    <a:pt x="4093" y="8187"/>
                  </a:cubicBezTo>
                  <a:cubicBezTo>
                    <a:pt x="6348" y="8187"/>
                    <a:pt x="8186" y="6324"/>
                    <a:pt x="8186" y="4069"/>
                  </a:cubicBezTo>
                  <a:cubicBezTo>
                    <a:pt x="8186" y="1814"/>
                    <a:pt x="6348" y="1"/>
                    <a:pt x="4093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26" name="Google Shape;726;p43"/>
            <p:cNvSpPr/>
            <p:nvPr/>
          </p:nvSpPr>
          <p:spPr>
            <a:xfrm>
              <a:off x="3113325" y="1118750"/>
              <a:ext cx="344375" cy="324600"/>
            </a:xfrm>
            <a:custGeom>
              <a:avLst/>
              <a:gdLst/>
              <a:ahLst/>
              <a:cxnLst/>
              <a:rect l="l" t="t" r="r" b="b"/>
              <a:pathLst>
                <a:path w="13775" h="12984" extrusionOk="0">
                  <a:moveTo>
                    <a:pt x="4486" y="0"/>
                  </a:moveTo>
                  <a:cubicBezTo>
                    <a:pt x="3438" y="0"/>
                    <a:pt x="2390" y="399"/>
                    <a:pt x="1594" y="1195"/>
                  </a:cubicBezTo>
                  <a:cubicBezTo>
                    <a:pt x="1" y="2788"/>
                    <a:pt x="1" y="5386"/>
                    <a:pt x="1594" y="6979"/>
                  </a:cubicBezTo>
                  <a:lnTo>
                    <a:pt x="6397" y="11783"/>
                  </a:lnTo>
                  <a:cubicBezTo>
                    <a:pt x="7182" y="12567"/>
                    <a:pt x="8235" y="12984"/>
                    <a:pt x="9289" y="12984"/>
                  </a:cubicBezTo>
                  <a:cubicBezTo>
                    <a:pt x="10319" y="12984"/>
                    <a:pt x="11373" y="12567"/>
                    <a:pt x="12181" y="11783"/>
                  </a:cubicBezTo>
                  <a:cubicBezTo>
                    <a:pt x="13774" y="10190"/>
                    <a:pt x="13774" y="7592"/>
                    <a:pt x="12181" y="5999"/>
                  </a:cubicBezTo>
                  <a:lnTo>
                    <a:pt x="7378" y="1195"/>
                  </a:lnTo>
                  <a:cubicBezTo>
                    <a:pt x="6581" y="399"/>
                    <a:pt x="5533" y="0"/>
                    <a:pt x="4486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27" name="Google Shape;727;p43"/>
            <p:cNvSpPr/>
            <p:nvPr/>
          </p:nvSpPr>
          <p:spPr>
            <a:xfrm>
              <a:off x="4152500" y="1118750"/>
              <a:ext cx="343750" cy="324600"/>
            </a:xfrm>
            <a:custGeom>
              <a:avLst/>
              <a:gdLst/>
              <a:ahLst/>
              <a:cxnLst/>
              <a:rect l="l" t="t" r="r" b="b"/>
              <a:pathLst>
                <a:path w="13750" h="12984" extrusionOk="0">
                  <a:moveTo>
                    <a:pt x="9277" y="0"/>
                  </a:moveTo>
                  <a:cubicBezTo>
                    <a:pt x="8235" y="0"/>
                    <a:pt x="7194" y="399"/>
                    <a:pt x="6397" y="1195"/>
                  </a:cubicBezTo>
                  <a:lnTo>
                    <a:pt x="1593" y="5999"/>
                  </a:lnTo>
                  <a:cubicBezTo>
                    <a:pt x="0" y="7592"/>
                    <a:pt x="0" y="10190"/>
                    <a:pt x="1593" y="11783"/>
                  </a:cubicBezTo>
                  <a:cubicBezTo>
                    <a:pt x="2378" y="12567"/>
                    <a:pt x="3432" y="12984"/>
                    <a:pt x="4486" y="12984"/>
                  </a:cubicBezTo>
                  <a:cubicBezTo>
                    <a:pt x="5515" y="12984"/>
                    <a:pt x="6569" y="12567"/>
                    <a:pt x="7378" y="11783"/>
                  </a:cubicBezTo>
                  <a:lnTo>
                    <a:pt x="12157" y="6979"/>
                  </a:lnTo>
                  <a:cubicBezTo>
                    <a:pt x="13750" y="5386"/>
                    <a:pt x="13750" y="2788"/>
                    <a:pt x="12157" y="1195"/>
                  </a:cubicBezTo>
                  <a:cubicBezTo>
                    <a:pt x="11360" y="399"/>
                    <a:pt x="10319" y="0"/>
                    <a:pt x="9277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28" name="Google Shape;728;p43"/>
            <p:cNvSpPr/>
            <p:nvPr/>
          </p:nvSpPr>
          <p:spPr>
            <a:xfrm>
              <a:off x="3702150" y="973375"/>
              <a:ext cx="204050" cy="291075"/>
            </a:xfrm>
            <a:custGeom>
              <a:avLst/>
              <a:gdLst/>
              <a:ahLst/>
              <a:cxnLst/>
              <a:rect l="l" t="t" r="r" b="b"/>
              <a:pathLst>
                <a:path w="8162" h="11643" extrusionOk="0">
                  <a:moveTo>
                    <a:pt x="4093" y="1"/>
                  </a:moveTo>
                  <a:cubicBezTo>
                    <a:pt x="1839" y="1"/>
                    <a:pt x="0" y="1839"/>
                    <a:pt x="0" y="4093"/>
                  </a:cubicBezTo>
                  <a:lnTo>
                    <a:pt x="0" y="7549"/>
                  </a:lnTo>
                  <a:cubicBezTo>
                    <a:pt x="0" y="9804"/>
                    <a:pt x="1839" y="11642"/>
                    <a:pt x="4093" y="11642"/>
                  </a:cubicBezTo>
                  <a:cubicBezTo>
                    <a:pt x="6348" y="11642"/>
                    <a:pt x="8162" y="9804"/>
                    <a:pt x="8162" y="7549"/>
                  </a:cubicBezTo>
                  <a:lnTo>
                    <a:pt x="8162" y="4093"/>
                  </a:lnTo>
                  <a:cubicBezTo>
                    <a:pt x="8162" y="1839"/>
                    <a:pt x="6348" y="1"/>
                    <a:pt x="4093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29" name="Google Shape;729;p43"/>
            <p:cNvSpPr/>
            <p:nvPr/>
          </p:nvSpPr>
          <p:spPr>
            <a:xfrm>
              <a:off x="2909300" y="3761250"/>
              <a:ext cx="204675" cy="204050"/>
            </a:xfrm>
            <a:custGeom>
              <a:avLst/>
              <a:gdLst/>
              <a:ahLst/>
              <a:cxnLst/>
              <a:rect l="l" t="t" r="r" b="b"/>
              <a:pathLst>
                <a:path w="8187" h="8162" extrusionOk="0">
                  <a:moveTo>
                    <a:pt x="4093" y="0"/>
                  </a:moveTo>
                  <a:cubicBezTo>
                    <a:pt x="3015" y="0"/>
                    <a:pt x="1961" y="442"/>
                    <a:pt x="1201" y="1201"/>
                  </a:cubicBezTo>
                  <a:cubicBezTo>
                    <a:pt x="441" y="1961"/>
                    <a:pt x="0" y="3015"/>
                    <a:pt x="0" y="4093"/>
                  </a:cubicBezTo>
                  <a:cubicBezTo>
                    <a:pt x="0" y="5172"/>
                    <a:pt x="441" y="6226"/>
                    <a:pt x="1201" y="6985"/>
                  </a:cubicBezTo>
                  <a:cubicBezTo>
                    <a:pt x="1961" y="7721"/>
                    <a:pt x="3015" y="8162"/>
                    <a:pt x="4093" y="8162"/>
                  </a:cubicBezTo>
                  <a:cubicBezTo>
                    <a:pt x="5171" y="8162"/>
                    <a:pt x="6225" y="7721"/>
                    <a:pt x="6985" y="6985"/>
                  </a:cubicBezTo>
                  <a:cubicBezTo>
                    <a:pt x="7745" y="6226"/>
                    <a:pt x="8186" y="5172"/>
                    <a:pt x="8186" y="4093"/>
                  </a:cubicBezTo>
                  <a:cubicBezTo>
                    <a:pt x="8186" y="3015"/>
                    <a:pt x="7745" y="1961"/>
                    <a:pt x="6985" y="1201"/>
                  </a:cubicBezTo>
                  <a:cubicBezTo>
                    <a:pt x="6225" y="442"/>
                    <a:pt x="5171" y="0"/>
                    <a:pt x="4093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730" name="Google Shape;730;p43"/>
          <p:cNvGrpSpPr/>
          <p:nvPr/>
        </p:nvGrpSpPr>
        <p:grpSpPr>
          <a:xfrm>
            <a:off x="4824092" y="1562712"/>
            <a:ext cx="380485" cy="353438"/>
            <a:chOff x="1009850" y="238100"/>
            <a:chExt cx="5628475" cy="5228375"/>
          </a:xfrm>
        </p:grpSpPr>
        <p:sp>
          <p:nvSpPr>
            <p:cNvPr id="731" name="Google Shape;731;p43"/>
            <p:cNvSpPr/>
            <p:nvPr/>
          </p:nvSpPr>
          <p:spPr>
            <a:xfrm>
              <a:off x="3017125" y="1280350"/>
              <a:ext cx="601100" cy="878050"/>
            </a:xfrm>
            <a:custGeom>
              <a:avLst/>
              <a:gdLst/>
              <a:ahLst/>
              <a:cxnLst/>
              <a:rect l="l" t="t" r="r" b="b"/>
              <a:pathLst>
                <a:path w="24044" h="35122" extrusionOk="0">
                  <a:moveTo>
                    <a:pt x="12010" y="5711"/>
                  </a:moveTo>
                  <a:cubicBezTo>
                    <a:pt x="15490" y="5711"/>
                    <a:pt x="17647" y="7304"/>
                    <a:pt x="17647" y="10956"/>
                  </a:cubicBezTo>
                  <a:lnTo>
                    <a:pt x="17647" y="24142"/>
                  </a:lnTo>
                  <a:cubicBezTo>
                    <a:pt x="17647" y="27793"/>
                    <a:pt x="15490" y="29411"/>
                    <a:pt x="12010" y="29411"/>
                  </a:cubicBezTo>
                  <a:cubicBezTo>
                    <a:pt x="8554" y="29411"/>
                    <a:pt x="6495" y="27793"/>
                    <a:pt x="6495" y="24142"/>
                  </a:cubicBezTo>
                  <a:lnTo>
                    <a:pt x="6495" y="10956"/>
                  </a:lnTo>
                  <a:cubicBezTo>
                    <a:pt x="6495" y="7304"/>
                    <a:pt x="8554" y="5711"/>
                    <a:pt x="12010" y="5711"/>
                  </a:cubicBezTo>
                  <a:close/>
                  <a:moveTo>
                    <a:pt x="12010" y="0"/>
                  </a:moveTo>
                  <a:cubicBezTo>
                    <a:pt x="5172" y="0"/>
                    <a:pt x="1" y="2941"/>
                    <a:pt x="1" y="10956"/>
                  </a:cubicBezTo>
                  <a:lnTo>
                    <a:pt x="1" y="24142"/>
                  </a:lnTo>
                  <a:cubicBezTo>
                    <a:pt x="1" y="32180"/>
                    <a:pt x="5172" y="35121"/>
                    <a:pt x="12010" y="35121"/>
                  </a:cubicBezTo>
                  <a:cubicBezTo>
                    <a:pt x="18799" y="35121"/>
                    <a:pt x="24044" y="32180"/>
                    <a:pt x="24044" y="24142"/>
                  </a:cubicBezTo>
                  <a:lnTo>
                    <a:pt x="24044" y="10956"/>
                  </a:lnTo>
                  <a:cubicBezTo>
                    <a:pt x="24044" y="2941"/>
                    <a:pt x="18799" y="0"/>
                    <a:pt x="12010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32" name="Google Shape;732;p43"/>
            <p:cNvSpPr/>
            <p:nvPr/>
          </p:nvSpPr>
          <p:spPr>
            <a:xfrm>
              <a:off x="3275700" y="1193600"/>
              <a:ext cx="1054825" cy="1793200"/>
            </a:xfrm>
            <a:custGeom>
              <a:avLst/>
              <a:gdLst/>
              <a:ahLst/>
              <a:cxnLst/>
              <a:rect l="l" t="t" r="r" b="b"/>
              <a:pathLst>
                <a:path w="42193" h="71728" extrusionOk="0">
                  <a:moveTo>
                    <a:pt x="37553" y="0"/>
                  </a:moveTo>
                  <a:cubicBezTo>
                    <a:pt x="36465" y="0"/>
                    <a:pt x="35436" y="489"/>
                    <a:pt x="34925" y="1608"/>
                  </a:cubicBezTo>
                  <a:cubicBezTo>
                    <a:pt x="0" y="71727"/>
                    <a:pt x="1863" y="67267"/>
                    <a:pt x="1863" y="68443"/>
                  </a:cubicBezTo>
                  <a:cubicBezTo>
                    <a:pt x="1863" y="70036"/>
                    <a:pt x="3285" y="71727"/>
                    <a:pt x="5343" y="71727"/>
                  </a:cubicBezTo>
                  <a:cubicBezTo>
                    <a:pt x="6569" y="71727"/>
                    <a:pt x="7819" y="71115"/>
                    <a:pt x="8358" y="70036"/>
                  </a:cubicBezTo>
                  <a:lnTo>
                    <a:pt x="41077" y="4818"/>
                  </a:lnTo>
                  <a:cubicBezTo>
                    <a:pt x="42192" y="1998"/>
                    <a:pt x="39752" y="0"/>
                    <a:pt x="37553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33" name="Google Shape;733;p43"/>
            <p:cNvSpPr/>
            <p:nvPr/>
          </p:nvSpPr>
          <p:spPr>
            <a:xfrm>
              <a:off x="4001775" y="2037675"/>
              <a:ext cx="601100" cy="878050"/>
            </a:xfrm>
            <a:custGeom>
              <a:avLst/>
              <a:gdLst/>
              <a:ahLst/>
              <a:cxnLst/>
              <a:rect l="l" t="t" r="r" b="b"/>
              <a:pathLst>
                <a:path w="24044" h="35122" extrusionOk="0">
                  <a:moveTo>
                    <a:pt x="12034" y="5711"/>
                  </a:moveTo>
                  <a:cubicBezTo>
                    <a:pt x="15490" y="5711"/>
                    <a:pt x="17647" y="7304"/>
                    <a:pt x="17647" y="10956"/>
                  </a:cubicBezTo>
                  <a:lnTo>
                    <a:pt x="17647" y="24166"/>
                  </a:lnTo>
                  <a:cubicBezTo>
                    <a:pt x="17647" y="27818"/>
                    <a:pt x="15490" y="29411"/>
                    <a:pt x="12034" y="29411"/>
                  </a:cubicBezTo>
                  <a:cubicBezTo>
                    <a:pt x="8554" y="29411"/>
                    <a:pt x="6495" y="27818"/>
                    <a:pt x="6495" y="24166"/>
                  </a:cubicBezTo>
                  <a:lnTo>
                    <a:pt x="6495" y="10956"/>
                  </a:lnTo>
                  <a:cubicBezTo>
                    <a:pt x="6495" y="7304"/>
                    <a:pt x="8554" y="5711"/>
                    <a:pt x="12034" y="5711"/>
                  </a:cubicBezTo>
                  <a:close/>
                  <a:moveTo>
                    <a:pt x="12034" y="0"/>
                  </a:moveTo>
                  <a:cubicBezTo>
                    <a:pt x="5172" y="0"/>
                    <a:pt x="0" y="2941"/>
                    <a:pt x="0" y="10956"/>
                  </a:cubicBezTo>
                  <a:lnTo>
                    <a:pt x="0" y="24166"/>
                  </a:lnTo>
                  <a:cubicBezTo>
                    <a:pt x="0" y="32180"/>
                    <a:pt x="5172" y="35121"/>
                    <a:pt x="12034" y="35121"/>
                  </a:cubicBezTo>
                  <a:cubicBezTo>
                    <a:pt x="18798" y="35121"/>
                    <a:pt x="24043" y="32180"/>
                    <a:pt x="24043" y="24166"/>
                  </a:cubicBezTo>
                  <a:lnTo>
                    <a:pt x="24043" y="10956"/>
                  </a:lnTo>
                  <a:cubicBezTo>
                    <a:pt x="24043" y="2941"/>
                    <a:pt x="18798" y="0"/>
                    <a:pt x="12034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34" name="Google Shape;734;p43"/>
            <p:cNvSpPr/>
            <p:nvPr/>
          </p:nvSpPr>
          <p:spPr>
            <a:xfrm>
              <a:off x="1009850" y="238100"/>
              <a:ext cx="5628475" cy="5228375"/>
            </a:xfrm>
            <a:custGeom>
              <a:avLst/>
              <a:gdLst/>
              <a:ahLst/>
              <a:cxnLst/>
              <a:rect l="l" t="t" r="r" b="b"/>
              <a:pathLst>
                <a:path w="225139" h="209135" extrusionOk="0">
                  <a:moveTo>
                    <a:pt x="77106" y="150264"/>
                  </a:moveTo>
                  <a:lnTo>
                    <a:pt x="86394" y="161661"/>
                  </a:lnTo>
                  <a:cubicBezTo>
                    <a:pt x="87154" y="162592"/>
                    <a:pt x="86492" y="163965"/>
                    <a:pt x="85316" y="163965"/>
                  </a:cubicBezTo>
                  <a:lnTo>
                    <a:pt x="68871" y="163965"/>
                  </a:lnTo>
                  <a:cubicBezTo>
                    <a:pt x="67694" y="163965"/>
                    <a:pt x="67032" y="162592"/>
                    <a:pt x="67792" y="161661"/>
                  </a:cubicBezTo>
                  <a:lnTo>
                    <a:pt x="77106" y="150264"/>
                  </a:lnTo>
                  <a:close/>
                  <a:moveTo>
                    <a:pt x="112006" y="150264"/>
                  </a:moveTo>
                  <a:lnTo>
                    <a:pt x="121319" y="161661"/>
                  </a:lnTo>
                  <a:cubicBezTo>
                    <a:pt x="122055" y="162592"/>
                    <a:pt x="121417" y="163965"/>
                    <a:pt x="120216" y="163965"/>
                  </a:cubicBezTo>
                  <a:lnTo>
                    <a:pt x="103796" y="163965"/>
                  </a:lnTo>
                  <a:cubicBezTo>
                    <a:pt x="102595" y="163965"/>
                    <a:pt x="101933" y="162592"/>
                    <a:pt x="102693" y="161661"/>
                  </a:cubicBezTo>
                  <a:lnTo>
                    <a:pt x="112006" y="150264"/>
                  </a:lnTo>
                  <a:close/>
                  <a:moveTo>
                    <a:pt x="146906" y="150264"/>
                  </a:moveTo>
                  <a:lnTo>
                    <a:pt x="156220" y="161661"/>
                  </a:lnTo>
                  <a:cubicBezTo>
                    <a:pt x="156980" y="162592"/>
                    <a:pt x="156318" y="163965"/>
                    <a:pt x="155141" y="163965"/>
                  </a:cubicBezTo>
                  <a:lnTo>
                    <a:pt x="138696" y="163965"/>
                  </a:lnTo>
                  <a:cubicBezTo>
                    <a:pt x="137887" y="163965"/>
                    <a:pt x="137544" y="163401"/>
                    <a:pt x="137422" y="163156"/>
                  </a:cubicBezTo>
                  <a:cubicBezTo>
                    <a:pt x="137299" y="162911"/>
                    <a:pt x="137103" y="162298"/>
                    <a:pt x="137618" y="161661"/>
                  </a:cubicBezTo>
                  <a:lnTo>
                    <a:pt x="146906" y="150264"/>
                  </a:lnTo>
                  <a:close/>
                  <a:moveTo>
                    <a:pt x="146839" y="1"/>
                  </a:moveTo>
                  <a:cubicBezTo>
                    <a:pt x="140970" y="1"/>
                    <a:pt x="135112" y="934"/>
                    <a:pt x="129456" y="2795"/>
                  </a:cubicBezTo>
                  <a:cubicBezTo>
                    <a:pt x="123856" y="957"/>
                    <a:pt x="117990" y="7"/>
                    <a:pt x="112065" y="7"/>
                  </a:cubicBezTo>
                  <a:cubicBezTo>
                    <a:pt x="106218" y="7"/>
                    <a:pt x="100314" y="933"/>
                    <a:pt x="94556" y="2844"/>
                  </a:cubicBezTo>
                  <a:cubicBezTo>
                    <a:pt x="88894" y="957"/>
                    <a:pt x="83012" y="1"/>
                    <a:pt x="77106" y="1"/>
                  </a:cubicBezTo>
                  <a:cubicBezTo>
                    <a:pt x="30098" y="1"/>
                    <a:pt x="1" y="56812"/>
                    <a:pt x="19265" y="105168"/>
                  </a:cubicBezTo>
                  <a:cubicBezTo>
                    <a:pt x="19753" y="106388"/>
                    <a:pt x="20917" y="107120"/>
                    <a:pt x="22140" y="107120"/>
                  </a:cubicBezTo>
                  <a:cubicBezTo>
                    <a:pt x="22514" y="107120"/>
                    <a:pt x="22893" y="107052"/>
                    <a:pt x="23260" y="106908"/>
                  </a:cubicBezTo>
                  <a:cubicBezTo>
                    <a:pt x="24828" y="106271"/>
                    <a:pt x="25613" y="104482"/>
                    <a:pt x="24975" y="102913"/>
                  </a:cubicBezTo>
                  <a:cubicBezTo>
                    <a:pt x="6769" y="57132"/>
                    <a:pt x="35987" y="6125"/>
                    <a:pt x="76827" y="6125"/>
                  </a:cubicBezTo>
                  <a:cubicBezTo>
                    <a:pt x="79583" y="6125"/>
                    <a:pt x="82392" y="6357"/>
                    <a:pt x="85242" y="6839"/>
                  </a:cubicBezTo>
                  <a:cubicBezTo>
                    <a:pt x="79973" y="9682"/>
                    <a:pt x="74998" y="13383"/>
                    <a:pt x="70537" y="17843"/>
                  </a:cubicBezTo>
                  <a:cubicBezTo>
                    <a:pt x="69336" y="19044"/>
                    <a:pt x="69336" y="20981"/>
                    <a:pt x="70537" y="22181"/>
                  </a:cubicBezTo>
                  <a:cubicBezTo>
                    <a:pt x="71141" y="22797"/>
                    <a:pt x="71930" y="23104"/>
                    <a:pt x="72718" y="23104"/>
                  </a:cubicBezTo>
                  <a:cubicBezTo>
                    <a:pt x="73498" y="23104"/>
                    <a:pt x="74278" y="22803"/>
                    <a:pt x="74875" y="22206"/>
                  </a:cubicBezTo>
                  <a:cubicBezTo>
                    <a:pt x="85405" y="11693"/>
                    <a:pt x="98632" y="6160"/>
                    <a:pt x="112033" y="6160"/>
                  </a:cubicBezTo>
                  <a:cubicBezTo>
                    <a:pt x="117877" y="6160"/>
                    <a:pt x="123755" y="7212"/>
                    <a:pt x="129456" y="9363"/>
                  </a:cubicBezTo>
                  <a:cubicBezTo>
                    <a:pt x="152691" y="18113"/>
                    <a:pt x="169553" y="43823"/>
                    <a:pt x="169553" y="74091"/>
                  </a:cubicBezTo>
                  <a:cubicBezTo>
                    <a:pt x="169553" y="113211"/>
                    <a:pt x="142304" y="142036"/>
                    <a:pt x="111947" y="142036"/>
                  </a:cubicBezTo>
                  <a:cubicBezTo>
                    <a:pt x="106206" y="142036"/>
                    <a:pt x="100355" y="141005"/>
                    <a:pt x="94556" y="138819"/>
                  </a:cubicBezTo>
                  <a:cubicBezTo>
                    <a:pt x="55538" y="124113"/>
                    <a:pt x="42058" y="67890"/>
                    <a:pt x="67376" y="31225"/>
                  </a:cubicBezTo>
                  <a:cubicBezTo>
                    <a:pt x="68331" y="29828"/>
                    <a:pt x="67988" y="27916"/>
                    <a:pt x="66591" y="26936"/>
                  </a:cubicBezTo>
                  <a:cubicBezTo>
                    <a:pt x="66058" y="26571"/>
                    <a:pt x="65450" y="26396"/>
                    <a:pt x="64847" y="26396"/>
                  </a:cubicBezTo>
                  <a:cubicBezTo>
                    <a:pt x="63871" y="26396"/>
                    <a:pt x="62908" y="26857"/>
                    <a:pt x="62302" y="27720"/>
                  </a:cubicBezTo>
                  <a:cubicBezTo>
                    <a:pt x="36372" y="65292"/>
                    <a:pt x="47842" y="121172"/>
                    <a:pt x="85193" y="141343"/>
                  </a:cubicBezTo>
                  <a:cubicBezTo>
                    <a:pt x="82463" y="141801"/>
                    <a:pt x="79751" y="142023"/>
                    <a:pt x="77071" y="142023"/>
                  </a:cubicBezTo>
                  <a:cubicBezTo>
                    <a:pt x="58078" y="142023"/>
                    <a:pt x="40723" y="130874"/>
                    <a:pt x="30220" y="113477"/>
                  </a:cubicBezTo>
                  <a:cubicBezTo>
                    <a:pt x="29640" y="112509"/>
                    <a:pt x="28625" y="111977"/>
                    <a:pt x="27579" y="111977"/>
                  </a:cubicBezTo>
                  <a:cubicBezTo>
                    <a:pt x="27035" y="111977"/>
                    <a:pt x="26483" y="112121"/>
                    <a:pt x="25980" y="112423"/>
                  </a:cubicBezTo>
                  <a:cubicBezTo>
                    <a:pt x="24534" y="113305"/>
                    <a:pt x="24069" y="115192"/>
                    <a:pt x="24951" y="116663"/>
                  </a:cubicBezTo>
                  <a:cubicBezTo>
                    <a:pt x="35735" y="134481"/>
                    <a:pt x="52670" y="145828"/>
                    <a:pt x="71125" y="147838"/>
                  </a:cubicBezTo>
                  <a:lnTo>
                    <a:pt x="63013" y="157764"/>
                  </a:lnTo>
                  <a:cubicBezTo>
                    <a:pt x="58994" y="162715"/>
                    <a:pt x="62498" y="170116"/>
                    <a:pt x="68871" y="170116"/>
                  </a:cubicBezTo>
                  <a:lnTo>
                    <a:pt x="74017" y="170116"/>
                  </a:lnTo>
                  <a:lnTo>
                    <a:pt x="74017" y="206071"/>
                  </a:lnTo>
                  <a:cubicBezTo>
                    <a:pt x="74017" y="207762"/>
                    <a:pt x="75390" y="209134"/>
                    <a:pt x="77106" y="209134"/>
                  </a:cubicBezTo>
                  <a:cubicBezTo>
                    <a:pt x="78797" y="209134"/>
                    <a:pt x="80169" y="207762"/>
                    <a:pt x="80169" y="206071"/>
                  </a:cubicBezTo>
                  <a:lnTo>
                    <a:pt x="80169" y="170116"/>
                  </a:lnTo>
                  <a:lnTo>
                    <a:pt x="85316" y="170116"/>
                  </a:lnTo>
                  <a:cubicBezTo>
                    <a:pt x="91688" y="170116"/>
                    <a:pt x="95217" y="162715"/>
                    <a:pt x="91174" y="157764"/>
                  </a:cubicBezTo>
                  <a:lnTo>
                    <a:pt x="83061" y="147838"/>
                  </a:lnTo>
                  <a:cubicBezTo>
                    <a:pt x="86983" y="147421"/>
                    <a:pt x="90830" y="146612"/>
                    <a:pt x="94556" y="145363"/>
                  </a:cubicBezTo>
                  <a:cubicBezTo>
                    <a:pt x="98281" y="146588"/>
                    <a:pt x="102129" y="147421"/>
                    <a:pt x="106050" y="147838"/>
                  </a:cubicBezTo>
                  <a:lnTo>
                    <a:pt x="97938" y="157764"/>
                  </a:lnTo>
                  <a:cubicBezTo>
                    <a:pt x="93894" y="162715"/>
                    <a:pt x="97423" y="170116"/>
                    <a:pt x="103796" y="170116"/>
                  </a:cubicBezTo>
                  <a:lnTo>
                    <a:pt x="108918" y="170116"/>
                  </a:lnTo>
                  <a:lnTo>
                    <a:pt x="108918" y="206071"/>
                  </a:lnTo>
                  <a:cubicBezTo>
                    <a:pt x="108918" y="207762"/>
                    <a:pt x="110315" y="209134"/>
                    <a:pt x="112006" y="209134"/>
                  </a:cubicBezTo>
                  <a:cubicBezTo>
                    <a:pt x="113697" y="209134"/>
                    <a:pt x="115094" y="207762"/>
                    <a:pt x="115094" y="206071"/>
                  </a:cubicBezTo>
                  <a:lnTo>
                    <a:pt x="115094" y="170116"/>
                  </a:lnTo>
                  <a:lnTo>
                    <a:pt x="120216" y="170116"/>
                  </a:lnTo>
                  <a:cubicBezTo>
                    <a:pt x="126613" y="170116"/>
                    <a:pt x="130118" y="162715"/>
                    <a:pt x="126074" y="157764"/>
                  </a:cubicBezTo>
                  <a:lnTo>
                    <a:pt x="117962" y="147838"/>
                  </a:lnTo>
                  <a:cubicBezTo>
                    <a:pt x="121883" y="147421"/>
                    <a:pt x="125731" y="146588"/>
                    <a:pt x="129456" y="145363"/>
                  </a:cubicBezTo>
                  <a:cubicBezTo>
                    <a:pt x="133182" y="146588"/>
                    <a:pt x="137029" y="147421"/>
                    <a:pt x="140951" y="147838"/>
                  </a:cubicBezTo>
                  <a:lnTo>
                    <a:pt x="132838" y="157764"/>
                  </a:lnTo>
                  <a:cubicBezTo>
                    <a:pt x="128795" y="162715"/>
                    <a:pt x="132324" y="170116"/>
                    <a:pt x="138696" y="170116"/>
                  </a:cubicBezTo>
                  <a:lnTo>
                    <a:pt x="143843" y="170116"/>
                  </a:lnTo>
                  <a:lnTo>
                    <a:pt x="143843" y="206071"/>
                  </a:lnTo>
                  <a:cubicBezTo>
                    <a:pt x="143843" y="207762"/>
                    <a:pt x="145215" y="209134"/>
                    <a:pt x="146906" y="209134"/>
                  </a:cubicBezTo>
                  <a:cubicBezTo>
                    <a:pt x="148622" y="209134"/>
                    <a:pt x="149995" y="207762"/>
                    <a:pt x="149995" y="206071"/>
                  </a:cubicBezTo>
                  <a:lnTo>
                    <a:pt x="149995" y="170116"/>
                  </a:lnTo>
                  <a:lnTo>
                    <a:pt x="155141" y="170116"/>
                  </a:lnTo>
                  <a:cubicBezTo>
                    <a:pt x="161514" y="170116"/>
                    <a:pt x="165018" y="162715"/>
                    <a:pt x="160999" y="157764"/>
                  </a:cubicBezTo>
                  <a:lnTo>
                    <a:pt x="152887" y="147838"/>
                  </a:lnTo>
                  <a:cubicBezTo>
                    <a:pt x="198963" y="142912"/>
                    <a:pt x="225139" y="83772"/>
                    <a:pt x="202198" y="37254"/>
                  </a:cubicBezTo>
                  <a:cubicBezTo>
                    <a:pt x="201659" y="36159"/>
                    <a:pt x="200577" y="35532"/>
                    <a:pt x="199451" y="35532"/>
                  </a:cubicBezTo>
                  <a:cubicBezTo>
                    <a:pt x="198990" y="35532"/>
                    <a:pt x="198522" y="35637"/>
                    <a:pt x="198081" y="35857"/>
                  </a:cubicBezTo>
                  <a:cubicBezTo>
                    <a:pt x="196537" y="36593"/>
                    <a:pt x="195924" y="38455"/>
                    <a:pt x="196684" y="39975"/>
                  </a:cubicBezTo>
                  <a:cubicBezTo>
                    <a:pt x="219210" y="85626"/>
                    <a:pt x="190414" y="142056"/>
                    <a:pt x="147279" y="142056"/>
                  </a:cubicBezTo>
                  <a:cubicBezTo>
                    <a:pt x="144514" y="142056"/>
                    <a:pt x="141691" y="141824"/>
                    <a:pt x="138819" y="141343"/>
                  </a:cubicBezTo>
                  <a:cubicBezTo>
                    <a:pt x="145583" y="137691"/>
                    <a:pt x="151808" y="132642"/>
                    <a:pt x="157200" y="126295"/>
                  </a:cubicBezTo>
                  <a:cubicBezTo>
                    <a:pt x="188522" y="89605"/>
                    <a:pt x="178572" y="28284"/>
                    <a:pt x="138819" y="6839"/>
                  </a:cubicBezTo>
                  <a:cubicBezTo>
                    <a:pt x="141504" y="6387"/>
                    <a:pt x="144209" y="6163"/>
                    <a:pt x="146910" y="6163"/>
                  </a:cubicBezTo>
                  <a:cubicBezTo>
                    <a:pt x="163122" y="6163"/>
                    <a:pt x="179241" y="14248"/>
                    <a:pt x="190606" y="29877"/>
                  </a:cubicBezTo>
                  <a:cubicBezTo>
                    <a:pt x="191213" y="30707"/>
                    <a:pt x="192152" y="31151"/>
                    <a:pt x="193102" y="31151"/>
                  </a:cubicBezTo>
                  <a:cubicBezTo>
                    <a:pt x="193724" y="31151"/>
                    <a:pt x="194352" y="30961"/>
                    <a:pt x="194895" y="30563"/>
                  </a:cubicBezTo>
                  <a:cubicBezTo>
                    <a:pt x="196267" y="29559"/>
                    <a:pt x="196586" y="27647"/>
                    <a:pt x="195581" y="26274"/>
                  </a:cubicBezTo>
                  <a:cubicBezTo>
                    <a:pt x="182821" y="8713"/>
                    <a:pt x="164774" y="1"/>
                    <a:pt x="146839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735" name="Google Shape;735;p43"/>
          <p:cNvGrpSpPr/>
          <p:nvPr/>
        </p:nvGrpSpPr>
        <p:grpSpPr>
          <a:xfrm>
            <a:off x="3951737" y="1563013"/>
            <a:ext cx="352818" cy="352818"/>
            <a:chOff x="1190625" y="238125"/>
            <a:chExt cx="5219200" cy="5219200"/>
          </a:xfrm>
        </p:grpSpPr>
        <p:sp>
          <p:nvSpPr>
            <p:cNvPr id="736" name="Google Shape;736;p43"/>
            <p:cNvSpPr/>
            <p:nvPr/>
          </p:nvSpPr>
          <p:spPr>
            <a:xfrm>
              <a:off x="1190625" y="238125"/>
              <a:ext cx="5219200" cy="5219200"/>
            </a:xfrm>
            <a:custGeom>
              <a:avLst/>
              <a:gdLst/>
              <a:ahLst/>
              <a:cxnLst/>
              <a:rect l="l" t="t" r="r" b="b"/>
              <a:pathLst>
                <a:path w="208768" h="208768" extrusionOk="0">
                  <a:moveTo>
                    <a:pt x="172070" y="8155"/>
                  </a:moveTo>
                  <a:cubicBezTo>
                    <a:pt x="187793" y="8155"/>
                    <a:pt x="200612" y="20975"/>
                    <a:pt x="200612" y="36697"/>
                  </a:cubicBezTo>
                  <a:lnTo>
                    <a:pt x="200612" y="138634"/>
                  </a:lnTo>
                  <a:cubicBezTo>
                    <a:pt x="200612" y="152955"/>
                    <a:pt x="190011" y="164861"/>
                    <a:pt x="176245" y="166883"/>
                  </a:cubicBezTo>
                  <a:cubicBezTo>
                    <a:pt x="178235" y="162480"/>
                    <a:pt x="179377" y="157619"/>
                    <a:pt x="179377" y="152498"/>
                  </a:cubicBezTo>
                  <a:cubicBezTo>
                    <a:pt x="179377" y="133383"/>
                    <a:pt x="163817" y="117823"/>
                    <a:pt x="144702" y="117823"/>
                  </a:cubicBezTo>
                  <a:cubicBezTo>
                    <a:pt x="132176" y="117823"/>
                    <a:pt x="121150" y="124543"/>
                    <a:pt x="115050" y="134557"/>
                  </a:cubicBezTo>
                  <a:lnTo>
                    <a:pt x="92151" y="134557"/>
                  </a:lnTo>
                  <a:cubicBezTo>
                    <a:pt x="89900" y="134557"/>
                    <a:pt x="88074" y="136384"/>
                    <a:pt x="88074" y="138634"/>
                  </a:cubicBezTo>
                  <a:cubicBezTo>
                    <a:pt x="88074" y="140885"/>
                    <a:pt x="89900" y="142712"/>
                    <a:pt x="92151" y="142712"/>
                  </a:cubicBezTo>
                  <a:lnTo>
                    <a:pt x="111462" y="142712"/>
                  </a:lnTo>
                  <a:cubicBezTo>
                    <a:pt x="110549" y="145811"/>
                    <a:pt x="110059" y="149105"/>
                    <a:pt x="110059" y="152498"/>
                  </a:cubicBezTo>
                  <a:cubicBezTo>
                    <a:pt x="110059" y="157750"/>
                    <a:pt x="111234" y="162708"/>
                    <a:pt x="113321" y="167177"/>
                  </a:cubicBezTo>
                  <a:lnTo>
                    <a:pt x="36697" y="167177"/>
                  </a:lnTo>
                  <a:cubicBezTo>
                    <a:pt x="20975" y="167177"/>
                    <a:pt x="8155" y="154357"/>
                    <a:pt x="8155" y="138634"/>
                  </a:cubicBezTo>
                  <a:lnTo>
                    <a:pt x="8155" y="36697"/>
                  </a:lnTo>
                  <a:cubicBezTo>
                    <a:pt x="8155" y="20975"/>
                    <a:pt x="20975" y="8155"/>
                    <a:pt x="36697" y="8155"/>
                  </a:cubicBezTo>
                  <a:close/>
                  <a:moveTo>
                    <a:pt x="144702" y="125978"/>
                  </a:moveTo>
                  <a:cubicBezTo>
                    <a:pt x="159315" y="125978"/>
                    <a:pt x="171222" y="137884"/>
                    <a:pt x="171222" y="152498"/>
                  </a:cubicBezTo>
                  <a:cubicBezTo>
                    <a:pt x="171222" y="167112"/>
                    <a:pt x="159315" y="178985"/>
                    <a:pt x="144702" y="178985"/>
                  </a:cubicBezTo>
                  <a:cubicBezTo>
                    <a:pt x="130088" y="178985"/>
                    <a:pt x="118214" y="167112"/>
                    <a:pt x="118214" y="152498"/>
                  </a:cubicBezTo>
                  <a:cubicBezTo>
                    <a:pt x="118214" y="137884"/>
                    <a:pt x="130088" y="125978"/>
                    <a:pt x="144702" y="125978"/>
                  </a:cubicBezTo>
                  <a:close/>
                  <a:moveTo>
                    <a:pt x="118932" y="175658"/>
                  </a:moveTo>
                  <a:cubicBezTo>
                    <a:pt x="122651" y="179801"/>
                    <a:pt x="127348" y="183030"/>
                    <a:pt x="132665" y="184987"/>
                  </a:cubicBezTo>
                  <a:lnTo>
                    <a:pt x="120237" y="197415"/>
                  </a:lnTo>
                  <a:lnTo>
                    <a:pt x="117595" y="190794"/>
                  </a:lnTo>
                  <a:cubicBezTo>
                    <a:pt x="117203" y="189750"/>
                    <a:pt x="116355" y="188934"/>
                    <a:pt x="115344" y="188510"/>
                  </a:cubicBezTo>
                  <a:lnTo>
                    <a:pt x="108722" y="185901"/>
                  </a:lnTo>
                  <a:lnTo>
                    <a:pt x="118932" y="175658"/>
                  </a:lnTo>
                  <a:close/>
                  <a:moveTo>
                    <a:pt x="170667" y="175430"/>
                  </a:moveTo>
                  <a:lnTo>
                    <a:pt x="181105" y="185901"/>
                  </a:lnTo>
                  <a:lnTo>
                    <a:pt x="174484" y="188510"/>
                  </a:lnTo>
                  <a:cubicBezTo>
                    <a:pt x="173440" y="188934"/>
                    <a:pt x="172624" y="189750"/>
                    <a:pt x="172200" y="190794"/>
                  </a:cubicBezTo>
                  <a:lnTo>
                    <a:pt x="169591" y="197415"/>
                  </a:lnTo>
                  <a:lnTo>
                    <a:pt x="157032" y="184889"/>
                  </a:lnTo>
                  <a:cubicBezTo>
                    <a:pt x="162316" y="182867"/>
                    <a:pt x="166981" y="179605"/>
                    <a:pt x="170667" y="175430"/>
                  </a:cubicBezTo>
                  <a:close/>
                  <a:moveTo>
                    <a:pt x="36697" y="0"/>
                  </a:moveTo>
                  <a:cubicBezTo>
                    <a:pt x="16473" y="0"/>
                    <a:pt x="0" y="16473"/>
                    <a:pt x="0" y="36697"/>
                  </a:cubicBezTo>
                  <a:lnTo>
                    <a:pt x="0" y="138634"/>
                  </a:lnTo>
                  <a:cubicBezTo>
                    <a:pt x="0" y="158859"/>
                    <a:pt x="16473" y="175332"/>
                    <a:pt x="36697" y="175332"/>
                  </a:cubicBezTo>
                  <a:lnTo>
                    <a:pt x="107743" y="175332"/>
                  </a:lnTo>
                  <a:cubicBezTo>
                    <a:pt x="107743" y="175332"/>
                    <a:pt x="98577" y="184465"/>
                    <a:pt x="98577" y="184498"/>
                  </a:cubicBezTo>
                  <a:cubicBezTo>
                    <a:pt x="96522" y="186520"/>
                    <a:pt x="97305" y="190141"/>
                    <a:pt x="99947" y="191185"/>
                  </a:cubicBezTo>
                  <a:lnTo>
                    <a:pt x="110679" y="195458"/>
                  </a:lnTo>
                  <a:cubicBezTo>
                    <a:pt x="110679" y="195458"/>
                    <a:pt x="114952" y="206190"/>
                    <a:pt x="114952" y="206190"/>
                  </a:cubicBezTo>
                  <a:cubicBezTo>
                    <a:pt x="115540" y="207691"/>
                    <a:pt x="117073" y="208767"/>
                    <a:pt x="118736" y="208767"/>
                  </a:cubicBezTo>
                  <a:cubicBezTo>
                    <a:pt x="119813" y="208767"/>
                    <a:pt x="120857" y="208343"/>
                    <a:pt x="121639" y="207560"/>
                  </a:cubicBezTo>
                  <a:lnTo>
                    <a:pt x="142157" y="187042"/>
                  </a:lnTo>
                  <a:cubicBezTo>
                    <a:pt x="143005" y="187108"/>
                    <a:pt x="143854" y="187140"/>
                    <a:pt x="144702" y="187140"/>
                  </a:cubicBezTo>
                  <a:cubicBezTo>
                    <a:pt x="145713" y="187140"/>
                    <a:pt x="146692" y="187108"/>
                    <a:pt x="147638" y="187010"/>
                  </a:cubicBezTo>
                  <a:lnTo>
                    <a:pt x="168188" y="207560"/>
                  </a:lnTo>
                  <a:cubicBezTo>
                    <a:pt x="168971" y="208343"/>
                    <a:pt x="170015" y="208767"/>
                    <a:pt x="171091" y="208767"/>
                  </a:cubicBezTo>
                  <a:cubicBezTo>
                    <a:pt x="172657" y="208767"/>
                    <a:pt x="174255" y="207723"/>
                    <a:pt x="174875" y="206190"/>
                  </a:cubicBezTo>
                  <a:lnTo>
                    <a:pt x="179148" y="195458"/>
                  </a:lnTo>
                  <a:cubicBezTo>
                    <a:pt x="179148" y="195458"/>
                    <a:pt x="189848" y="191185"/>
                    <a:pt x="189880" y="191185"/>
                  </a:cubicBezTo>
                  <a:cubicBezTo>
                    <a:pt x="192555" y="190109"/>
                    <a:pt x="193305" y="186553"/>
                    <a:pt x="191250" y="184498"/>
                  </a:cubicBezTo>
                  <a:lnTo>
                    <a:pt x="180975" y="174223"/>
                  </a:lnTo>
                  <a:cubicBezTo>
                    <a:pt x="196926" y="170243"/>
                    <a:pt x="208767" y="155792"/>
                    <a:pt x="208767" y="138634"/>
                  </a:cubicBezTo>
                  <a:lnTo>
                    <a:pt x="208767" y="36697"/>
                  </a:lnTo>
                  <a:cubicBezTo>
                    <a:pt x="208767" y="16473"/>
                    <a:pt x="192294" y="0"/>
                    <a:pt x="172070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37" name="Google Shape;737;p43"/>
            <p:cNvSpPr/>
            <p:nvPr/>
          </p:nvSpPr>
          <p:spPr>
            <a:xfrm>
              <a:off x="2780825" y="1053600"/>
              <a:ext cx="2038775" cy="203900"/>
            </a:xfrm>
            <a:custGeom>
              <a:avLst/>
              <a:gdLst/>
              <a:ahLst/>
              <a:cxnLst/>
              <a:rect l="l" t="t" r="r" b="b"/>
              <a:pathLst>
                <a:path w="81551" h="8156" extrusionOk="0">
                  <a:moveTo>
                    <a:pt x="4078" y="1"/>
                  </a:moveTo>
                  <a:cubicBezTo>
                    <a:pt x="1827" y="1"/>
                    <a:pt x="1" y="1828"/>
                    <a:pt x="1" y="4078"/>
                  </a:cubicBezTo>
                  <a:cubicBezTo>
                    <a:pt x="1" y="6329"/>
                    <a:pt x="1827" y="8156"/>
                    <a:pt x="4078" y="8156"/>
                  </a:cubicBezTo>
                  <a:lnTo>
                    <a:pt x="77473" y="8156"/>
                  </a:lnTo>
                  <a:cubicBezTo>
                    <a:pt x="79724" y="8156"/>
                    <a:pt x="81550" y="6329"/>
                    <a:pt x="81550" y="4078"/>
                  </a:cubicBezTo>
                  <a:cubicBezTo>
                    <a:pt x="81550" y="1828"/>
                    <a:pt x="79724" y="1"/>
                    <a:pt x="77473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38" name="Google Shape;738;p43"/>
            <p:cNvSpPr/>
            <p:nvPr/>
          </p:nvSpPr>
          <p:spPr>
            <a:xfrm>
              <a:off x="2169200" y="1869100"/>
              <a:ext cx="1325225" cy="203900"/>
            </a:xfrm>
            <a:custGeom>
              <a:avLst/>
              <a:gdLst/>
              <a:ahLst/>
              <a:cxnLst/>
              <a:rect l="l" t="t" r="r" b="b"/>
              <a:pathLst>
                <a:path w="53009" h="8156" extrusionOk="0">
                  <a:moveTo>
                    <a:pt x="4078" y="1"/>
                  </a:moveTo>
                  <a:cubicBezTo>
                    <a:pt x="1828" y="1"/>
                    <a:pt x="1" y="1827"/>
                    <a:pt x="1" y="4078"/>
                  </a:cubicBezTo>
                  <a:cubicBezTo>
                    <a:pt x="1" y="6329"/>
                    <a:pt x="1828" y="8156"/>
                    <a:pt x="4078" y="8156"/>
                  </a:cubicBezTo>
                  <a:lnTo>
                    <a:pt x="48931" y="8156"/>
                  </a:lnTo>
                  <a:cubicBezTo>
                    <a:pt x="51181" y="8156"/>
                    <a:pt x="53008" y="6329"/>
                    <a:pt x="53008" y="4078"/>
                  </a:cubicBezTo>
                  <a:cubicBezTo>
                    <a:pt x="53008" y="1827"/>
                    <a:pt x="51181" y="1"/>
                    <a:pt x="48931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39" name="Google Shape;739;p43"/>
            <p:cNvSpPr/>
            <p:nvPr/>
          </p:nvSpPr>
          <p:spPr>
            <a:xfrm>
              <a:off x="3698275" y="1869100"/>
              <a:ext cx="203900" cy="203900"/>
            </a:xfrm>
            <a:custGeom>
              <a:avLst/>
              <a:gdLst/>
              <a:ahLst/>
              <a:cxnLst/>
              <a:rect l="l" t="t" r="r" b="b"/>
              <a:pathLst>
                <a:path w="8156" h="8156" extrusionOk="0">
                  <a:moveTo>
                    <a:pt x="4078" y="1"/>
                  </a:moveTo>
                  <a:cubicBezTo>
                    <a:pt x="1827" y="1"/>
                    <a:pt x="0" y="1827"/>
                    <a:pt x="0" y="4078"/>
                  </a:cubicBezTo>
                  <a:cubicBezTo>
                    <a:pt x="0" y="6329"/>
                    <a:pt x="1827" y="8156"/>
                    <a:pt x="4078" y="8156"/>
                  </a:cubicBezTo>
                  <a:cubicBezTo>
                    <a:pt x="6328" y="8156"/>
                    <a:pt x="8155" y="6329"/>
                    <a:pt x="8155" y="4078"/>
                  </a:cubicBezTo>
                  <a:cubicBezTo>
                    <a:pt x="8155" y="1827"/>
                    <a:pt x="6328" y="1"/>
                    <a:pt x="4078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40" name="Google Shape;740;p43"/>
            <p:cNvSpPr/>
            <p:nvPr/>
          </p:nvSpPr>
          <p:spPr>
            <a:xfrm>
              <a:off x="4106025" y="1869100"/>
              <a:ext cx="1325200" cy="203900"/>
            </a:xfrm>
            <a:custGeom>
              <a:avLst/>
              <a:gdLst/>
              <a:ahLst/>
              <a:cxnLst/>
              <a:rect l="l" t="t" r="r" b="b"/>
              <a:pathLst>
                <a:path w="53008" h="8156" extrusionOk="0">
                  <a:moveTo>
                    <a:pt x="4078" y="1"/>
                  </a:moveTo>
                  <a:cubicBezTo>
                    <a:pt x="1827" y="1"/>
                    <a:pt x="0" y="1827"/>
                    <a:pt x="0" y="4078"/>
                  </a:cubicBezTo>
                  <a:cubicBezTo>
                    <a:pt x="0" y="6329"/>
                    <a:pt x="1827" y="8156"/>
                    <a:pt x="4078" y="8156"/>
                  </a:cubicBezTo>
                  <a:lnTo>
                    <a:pt x="48930" y="8156"/>
                  </a:lnTo>
                  <a:cubicBezTo>
                    <a:pt x="51181" y="8156"/>
                    <a:pt x="53007" y="6329"/>
                    <a:pt x="53007" y="4078"/>
                  </a:cubicBezTo>
                  <a:cubicBezTo>
                    <a:pt x="53007" y="1827"/>
                    <a:pt x="51181" y="1"/>
                    <a:pt x="48930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41" name="Google Shape;741;p43"/>
            <p:cNvSpPr/>
            <p:nvPr/>
          </p:nvSpPr>
          <p:spPr>
            <a:xfrm>
              <a:off x="2169200" y="2266250"/>
              <a:ext cx="509725" cy="203900"/>
            </a:xfrm>
            <a:custGeom>
              <a:avLst/>
              <a:gdLst/>
              <a:ahLst/>
              <a:cxnLst/>
              <a:rect l="l" t="t" r="r" b="b"/>
              <a:pathLst>
                <a:path w="20389" h="8156" extrusionOk="0">
                  <a:moveTo>
                    <a:pt x="4078" y="1"/>
                  </a:moveTo>
                  <a:cubicBezTo>
                    <a:pt x="1828" y="1"/>
                    <a:pt x="1" y="1827"/>
                    <a:pt x="1" y="4078"/>
                  </a:cubicBezTo>
                  <a:cubicBezTo>
                    <a:pt x="1" y="6329"/>
                    <a:pt x="1828" y="8156"/>
                    <a:pt x="4078" y="8156"/>
                  </a:cubicBezTo>
                  <a:lnTo>
                    <a:pt x="16311" y="8156"/>
                  </a:lnTo>
                  <a:cubicBezTo>
                    <a:pt x="18562" y="8156"/>
                    <a:pt x="20388" y="6329"/>
                    <a:pt x="20388" y="4078"/>
                  </a:cubicBezTo>
                  <a:cubicBezTo>
                    <a:pt x="20388" y="1827"/>
                    <a:pt x="18562" y="1"/>
                    <a:pt x="16311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42" name="Google Shape;742;p43"/>
            <p:cNvSpPr/>
            <p:nvPr/>
          </p:nvSpPr>
          <p:spPr>
            <a:xfrm>
              <a:off x="2920275" y="2266250"/>
              <a:ext cx="203900" cy="203900"/>
            </a:xfrm>
            <a:custGeom>
              <a:avLst/>
              <a:gdLst/>
              <a:ahLst/>
              <a:cxnLst/>
              <a:rect l="l" t="t" r="r" b="b"/>
              <a:pathLst>
                <a:path w="8156" h="8156" extrusionOk="0">
                  <a:moveTo>
                    <a:pt x="4078" y="1"/>
                  </a:moveTo>
                  <a:cubicBezTo>
                    <a:pt x="1795" y="1"/>
                    <a:pt x="1" y="1827"/>
                    <a:pt x="1" y="4078"/>
                  </a:cubicBezTo>
                  <a:cubicBezTo>
                    <a:pt x="1" y="6329"/>
                    <a:pt x="1795" y="8156"/>
                    <a:pt x="4078" y="8156"/>
                  </a:cubicBezTo>
                  <a:cubicBezTo>
                    <a:pt x="6329" y="8156"/>
                    <a:pt x="8156" y="6329"/>
                    <a:pt x="8156" y="4078"/>
                  </a:cubicBezTo>
                  <a:cubicBezTo>
                    <a:pt x="8156" y="1827"/>
                    <a:pt x="6329" y="1"/>
                    <a:pt x="4078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43" name="Google Shape;743;p43"/>
            <p:cNvSpPr/>
            <p:nvPr/>
          </p:nvSpPr>
          <p:spPr>
            <a:xfrm>
              <a:off x="4476250" y="2266250"/>
              <a:ext cx="203900" cy="203900"/>
            </a:xfrm>
            <a:custGeom>
              <a:avLst/>
              <a:gdLst/>
              <a:ahLst/>
              <a:cxnLst/>
              <a:rect l="l" t="t" r="r" b="b"/>
              <a:pathLst>
                <a:path w="8156" h="8156" extrusionOk="0">
                  <a:moveTo>
                    <a:pt x="4078" y="1"/>
                  </a:moveTo>
                  <a:cubicBezTo>
                    <a:pt x="1860" y="1"/>
                    <a:pt x="0" y="1827"/>
                    <a:pt x="0" y="4078"/>
                  </a:cubicBezTo>
                  <a:cubicBezTo>
                    <a:pt x="0" y="6329"/>
                    <a:pt x="1860" y="8156"/>
                    <a:pt x="4078" y="8156"/>
                  </a:cubicBezTo>
                  <a:cubicBezTo>
                    <a:pt x="6329" y="8156"/>
                    <a:pt x="8155" y="6329"/>
                    <a:pt x="8155" y="4078"/>
                  </a:cubicBezTo>
                  <a:cubicBezTo>
                    <a:pt x="8155" y="1827"/>
                    <a:pt x="6329" y="1"/>
                    <a:pt x="4078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44" name="Google Shape;744;p43"/>
            <p:cNvSpPr/>
            <p:nvPr/>
          </p:nvSpPr>
          <p:spPr>
            <a:xfrm>
              <a:off x="3364725" y="2266250"/>
              <a:ext cx="870975" cy="203900"/>
            </a:xfrm>
            <a:custGeom>
              <a:avLst/>
              <a:gdLst/>
              <a:ahLst/>
              <a:cxnLst/>
              <a:rect l="l" t="t" r="r" b="b"/>
              <a:pathLst>
                <a:path w="34839" h="8156" extrusionOk="0">
                  <a:moveTo>
                    <a:pt x="4078" y="1"/>
                  </a:moveTo>
                  <a:cubicBezTo>
                    <a:pt x="1827" y="1"/>
                    <a:pt x="1" y="1827"/>
                    <a:pt x="1" y="4078"/>
                  </a:cubicBezTo>
                  <a:cubicBezTo>
                    <a:pt x="1" y="6329"/>
                    <a:pt x="1827" y="8156"/>
                    <a:pt x="4078" y="8156"/>
                  </a:cubicBezTo>
                  <a:lnTo>
                    <a:pt x="30761" y="8156"/>
                  </a:lnTo>
                  <a:cubicBezTo>
                    <a:pt x="33012" y="8156"/>
                    <a:pt x="34839" y="6329"/>
                    <a:pt x="34839" y="4078"/>
                  </a:cubicBezTo>
                  <a:cubicBezTo>
                    <a:pt x="34839" y="1827"/>
                    <a:pt x="33012" y="1"/>
                    <a:pt x="30761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45" name="Google Shape;745;p43"/>
            <p:cNvSpPr/>
            <p:nvPr/>
          </p:nvSpPr>
          <p:spPr>
            <a:xfrm>
              <a:off x="4921500" y="2266250"/>
              <a:ext cx="509725" cy="203900"/>
            </a:xfrm>
            <a:custGeom>
              <a:avLst/>
              <a:gdLst/>
              <a:ahLst/>
              <a:cxnLst/>
              <a:rect l="l" t="t" r="r" b="b"/>
              <a:pathLst>
                <a:path w="20389" h="8156" extrusionOk="0">
                  <a:moveTo>
                    <a:pt x="4078" y="1"/>
                  </a:moveTo>
                  <a:cubicBezTo>
                    <a:pt x="1828" y="1"/>
                    <a:pt x="1" y="1827"/>
                    <a:pt x="1" y="4078"/>
                  </a:cubicBezTo>
                  <a:cubicBezTo>
                    <a:pt x="1" y="6329"/>
                    <a:pt x="1828" y="8156"/>
                    <a:pt x="4078" y="8156"/>
                  </a:cubicBezTo>
                  <a:lnTo>
                    <a:pt x="16311" y="8156"/>
                  </a:lnTo>
                  <a:cubicBezTo>
                    <a:pt x="18562" y="8156"/>
                    <a:pt x="20388" y="6329"/>
                    <a:pt x="20388" y="4078"/>
                  </a:cubicBezTo>
                  <a:cubicBezTo>
                    <a:pt x="20388" y="1827"/>
                    <a:pt x="18562" y="1"/>
                    <a:pt x="16311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46" name="Google Shape;746;p43"/>
            <p:cNvSpPr/>
            <p:nvPr/>
          </p:nvSpPr>
          <p:spPr>
            <a:xfrm>
              <a:off x="2169200" y="2674000"/>
              <a:ext cx="1732975" cy="203900"/>
            </a:xfrm>
            <a:custGeom>
              <a:avLst/>
              <a:gdLst/>
              <a:ahLst/>
              <a:cxnLst/>
              <a:rect l="l" t="t" r="r" b="b"/>
              <a:pathLst>
                <a:path w="69319" h="8156" extrusionOk="0">
                  <a:moveTo>
                    <a:pt x="4078" y="1"/>
                  </a:moveTo>
                  <a:cubicBezTo>
                    <a:pt x="1828" y="1"/>
                    <a:pt x="1" y="1827"/>
                    <a:pt x="1" y="4078"/>
                  </a:cubicBezTo>
                  <a:cubicBezTo>
                    <a:pt x="1" y="6329"/>
                    <a:pt x="1828" y="8156"/>
                    <a:pt x="4078" y="8156"/>
                  </a:cubicBezTo>
                  <a:lnTo>
                    <a:pt x="65241" y="8156"/>
                  </a:lnTo>
                  <a:cubicBezTo>
                    <a:pt x="67491" y="8156"/>
                    <a:pt x="69318" y="6329"/>
                    <a:pt x="69318" y="4078"/>
                  </a:cubicBezTo>
                  <a:cubicBezTo>
                    <a:pt x="69318" y="1827"/>
                    <a:pt x="67491" y="1"/>
                    <a:pt x="65241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47" name="Google Shape;747;p43"/>
            <p:cNvSpPr/>
            <p:nvPr/>
          </p:nvSpPr>
          <p:spPr>
            <a:xfrm>
              <a:off x="2169200" y="3602025"/>
              <a:ext cx="1019400" cy="203900"/>
            </a:xfrm>
            <a:custGeom>
              <a:avLst/>
              <a:gdLst/>
              <a:ahLst/>
              <a:cxnLst/>
              <a:rect l="l" t="t" r="r" b="b"/>
              <a:pathLst>
                <a:path w="40776" h="8156" extrusionOk="0">
                  <a:moveTo>
                    <a:pt x="4078" y="1"/>
                  </a:moveTo>
                  <a:cubicBezTo>
                    <a:pt x="1828" y="1"/>
                    <a:pt x="1" y="1828"/>
                    <a:pt x="1" y="4078"/>
                  </a:cubicBezTo>
                  <a:cubicBezTo>
                    <a:pt x="1" y="6329"/>
                    <a:pt x="1828" y="8156"/>
                    <a:pt x="4078" y="8156"/>
                  </a:cubicBezTo>
                  <a:lnTo>
                    <a:pt x="36698" y="8156"/>
                  </a:lnTo>
                  <a:cubicBezTo>
                    <a:pt x="38949" y="8156"/>
                    <a:pt x="40776" y="6329"/>
                    <a:pt x="40776" y="4078"/>
                  </a:cubicBezTo>
                  <a:cubicBezTo>
                    <a:pt x="40776" y="1828"/>
                    <a:pt x="38949" y="1"/>
                    <a:pt x="36698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48" name="Google Shape;748;p43"/>
            <p:cNvSpPr/>
            <p:nvPr/>
          </p:nvSpPr>
          <p:spPr>
            <a:xfrm>
              <a:off x="4424875" y="3705425"/>
              <a:ext cx="795950" cy="757800"/>
            </a:xfrm>
            <a:custGeom>
              <a:avLst/>
              <a:gdLst/>
              <a:ahLst/>
              <a:cxnLst/>
              <a:rect l="l" t="t" r="r" b="b"/>
              <a:pathLst>
                <a:path w="31838" h="30312" extrusionOk="0">
                  <a:moveTo>
                    <a:pt x="22689" y="1"/>
                  </a:moveTo>
                  <a:cubicBezTo>
                    <a:pt x="21389" y="1"/>
                    <a:pt x="20092" y="590"/>
                    <a:pt x="19311" y="1671"/>
                  </a:cubicBezTo>
                  <a:cubicBezTo>
                    <a:pt x="18039" y="3465"/>
                    <a:pt x="18496" y="6108"/>
                    <a:pt x="20257" y="7347"/>
                  </a:cubicBezTo>
                  <a:cubicBezTo>
                    <a:pt x="22443" y="8913"/>
                    <a:pt x="23682" y="11359"/>
                    <a:pt x="23682" y="14002"/>
                  </a:cubicBezTo>
                  <a:cubicBezTo>
                    <a:pt x="23682" y="18503"/>
                    <a:pt x="20029" y="22157"/>
                    <a:pt x="15527" y="22157"/>
                  </a:cubicBezTo>
                  <a:cubicBezTo>
                    <a:pt x="12494" y="22157"/>
                    <a:pt x="9688" y="20460"/>
                    <a:pt x="8286" y="17753"/>
                  </a:cubicBezTo>
                  <a:cubicBezTo>
                    <a:pt x="7571" y="16369"/>
                    <a:pt x="6089" y="15556"/>
                    <a:pt x="4602" y="15556"/>
                  </a:cubicBezTo>
                  <a:cubicBezTo>
                    <a:pt x="3986" y="15556"/>
                    <a:pt x="3369" y="15695"/>
                    <a:pt x="2806" y="15991"/>
                  </a:cubicBezTo>
                  <a:cubicBezTo>
                    <a:pt x="783" y="17035"/>
                    <a:pt x="0" y="19482"/>
                    <a:pt x="1044" y="21472"/>
                  </a:cubicBezTo>
                  <a:cubicBezTo>
                    <a:pt x="3784" y="26821"/>
                    <a:pt x="9558" y="30312"/>
                    <a:pt x="15527" y="30312"/>
                  </a:cubicBezTo>
                  <a:cubicBezTo>
                    <a:pt x="24400" y="30312"/>
                    <a:pt x="31837" y="22842"/>
                    <a:pt x="31837" y="14002"/>
                  </a:cubicBezTo>
                  <a:cubicBezTo>
                    <a:pt x="31837" y="8750"/>
                    <a:pt x="29293" y="3759"/>
                    <a:pt x="25020" y="725"/>
                  </a:cubicBezTo>
                  <a:cubicBezTo>
                    <a:pt x="24327" y="234"/>
                    <a:pt x="23507" y="1"/>
                    <a:pt x="22689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49" name="Google Shape;749;p43"/>
            <p:cNvSpPr/>
            <p:nvPr/>
          </p:nvSpPr>
          <p:spPr>
            <a:xfrm>
              <a:off x="4513750" y="3724350"/>
              <a:ext cx="203900" cy="203900"/>
            </a:xfrm>
            <a:custGeom>
              <a:avLst/>
              <a:gdLst/>
              <a:ahLst/>
              <a:cxnLst/>
              <a:rect l="l" t="t" r="r" b="b"/>
              <a:pathLst>
                <a:path w="8156" h="8156" extrusionOk="0">
                  <a:moveTo>
                    <a:pt x="4078" y="1"/>
                  </a:moveTo>
                  <a:cubicBezTo>
                    <a:pt x="1828" y="1"/>
                    <a:pt x="1" y="1828"/>
                    <a:pt x="1" y="4078"/>
                  </a:cubicBezTo>
                  <a:cubicBezTo>
                    <a:pt x="1" y="6329"/>
                    <a:pt x="1828" y="8156"/>
                    <a:pt x="4078" y="8156"/>
                  </a:cubicBezTo>
                  <a:cubicBezTo>
                    <a:pt x="6329" y="8156"/>
                    <a:pt x="8156" y="6329"/>
                    <a:pt x="8156" y="4078"/>
                  </a:cubicBezTo>
                  <a:cubicBezTo>
                    <a:pt x="8156" y="1828"/>
                    <a:pt x="6329" y="1"/>
                    <a:pt x="4078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750" name="Google Shape;750;p43"/>
          <p:cNvGrpSpPr/>
          <p:nvPr/>
        </p:nvGrpSpPr>
        <p:grpSpPr>
          <a:xfrm>
            <a:off x="3266862" y="1994101"/>
            <a:ext cx="354430" cy="353436"/>
            <a:chOff x="1190625" y="238125"/>
            <a:chExt cx="5243050" cy="5228350"/>
          </a:xfrm>
        </p:grpSpPr>
        <p:sp>
          <p:nvSpPr>
            <p:cNvPr id="751" name="Google Shape;751;p43"/>
            <p:cNvSpPr/>
            <p:nvPr/>
          </p:nvSpPr>
          <p:spPr>
            <a:xfrm>
              <a:off x="1726125" y="687225"/>
              <a:ext cx="204675" cy="204675"/>
            </a:xfrm>
            <a:custGeom>
              <a:avLst/>
              <a:gdLst/>
              <a:ahLst/>
              <a:cxnLst/>
              <a:rect l="l" t="t" r="r" b="b"/>
              <a:pathLst>
                <a:path w="8187" h="8187" extrusionOk="0">
                  <a:moveTo>
                    <a:pt x="4094" y="1"/>
                  </a:moveTo>
                  <a:cubicBezTo>
                    <a:pt x="1839" y="1"/>
                    <a:pt x="1" y="1839"/>
                    <a:pt x="1" y="4094"/>
                  </a:cubicBezTo>
                  <a:cubicBezTo>
                    <a:pt x="1" y="6349"/>
                    <a:pt x="1839" y="8187"/>
                    <a:pt x="4094" y="8187"/>
                  </a:cubicBezTo>
                  <a:lnTo>
                    <a:pt x="4118" y="8187"/>
                  </a:lnTo>
                  <a:cubicBezTo>
                    <a:pt x="6373" y="8187"/>
                    <a:pt x="8187" y="6349"/>
                    <a:pt x="8187" y="4094"/>
                  </a:cubicBezTo>
                  <a:cubicBezTo>
                    <a:pt x="8187" y="1839"/>
                    <a:pt x="6348" y="1"/>
                    <a:pt x="4094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2" name="Google Shape;752;p43"/>
            <p:cNvSpPr/>
            <p:nvPr/>
          </p:nvSpPr>
          <p:spPr>
            <a:xfrm>
              <a:off x="2190575" y="687225"/>
              <a:ext cx="204675" cy="204675"/>
            </a:xfrm>
            <a:custGeom>
              <a:avLst/>
              <a:gdLst/>
              <a:ahLst/>
              <a:cxnLst/>
              <a:rect l="l" t="t" r="r" b="b"/>
              <a:pathLst>
                <a:path w="8187" h="8187" extrusionOk="0">
                  <a:moveTo>
                    <a:pt x="4093" y="1"/>
                  </a:moveTo>
                  <a:cubicBezTo>
                    <a:pt x="1838" y="1"/>
                    <a:pt x="0" y="1839"/>
                    <a:pt x="0" y="4094"/>
                  </a:cubicBezTo>
                  <a:cubicBezTo>
                    <a:pt x="0" y="6349"/>
                    <a:pt x="1838" y="8187"/>
                    <a:pt x="4093" y="8187"/>
                  </a:cubicBezTo>
                  <a:lnTo>
                    <a:pt x="4142" y="8187"/>
                  </a:lnTo>
                  <a:cubicBezTo>
                    <a:pt x="6397" y="8187"/>
                    <a:pt x="8186" y="6349"/>
                    <a:pt x="8186" y="4094"/>
                  </a:cubicBezTo>
                  <a:cubicBezTo>
                    <a:pt x="8186" y="1839"/>
                    <a:pt x="6348" y="1"/>
                    <a:pt x="4093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3" name="Google Shape;753;p43"/>
            <p:cNvSpPr/>
            <p:nvPr/>
          </p:nvSpPr>
          <p:spPr>
            <a:xfrm>
              <a:off x="2655625" y="687225"/>
              <a:ext cx="204675" cy="204675"/>
            </a:xfrm>
            <a:custGeom>
              <a:avLst/>
              <a:gdLst/>
              <a:ahLst/>
              <a:cxnLst/>
              <a:rect l="l" t="t" r="r" b="b"/>
              <a:pathLst>
                <a:path w="8187" h="8187" extrusionOk="0">
                  <a:moveTo>
                    <a:pt x="4069" y="1"/>
                  </a:moveTo>
                  <a:cubicBezTo>
                    <a:pt x="1814" y="1"/>
                    <a:pt x="0" y="1839"/>
                    <a:pt x="0" y="4094"/>
                  </a:cubicBezTo>
                  <a:cubicBezTo>
                    <a:pt x="0" y="6349"/>
                    <a:pt x="1814" y="8187"/>
                    <a:pt x="4069" y="8187"/>
                  </a:cubicBezTo>
                  <a:lnTo>
                    <a:pt x="4118" y="8187"/>
                  </a:lnTo>
                  <a:cubicBezTo>
                    <a:pt x="6373" y="8187"/>
                    <a:pt x="8186" y="6349"/>
                    <a:pt x="8186" y="4094"/>
                  </a:cubicBezTo>
                  <a:cubicBezTo>
                    <a:pt x="8186" y="1839"/>
                    <a:pt x="6324" y="1"/>
                    <a:pt x="4069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4" name="Google Shape;754;p43"/>
            <p:cNvSpPr/>
            <p:nvPr/>
          </p:nvSpPr>
          <p:spPr>
            <a:xfrm>
              <a:off x="3455225" y="687225"/>
              <a:ext cx="1871275" cy="204675"/>
            </a:xfrm>
            <a:custGeom>
              <a:avLst/>
              <a:gdLst/>
              <a:ahLst/>
              <a:cxnLst/>
              <a:rect l="l" t="t" r="r" b="b"/>
              <a:pathLst>
                <a:path w="74851" h="8187" extrusionOk="0">
                  <a:moveTo>
                    <a:pt x="4069" y="1"/>
                  </a:moveTo>
                  <a:cubicBezTo>
                    <a:pt x="1814" y="1"/>
                    <a:pt x="0" y="1839"/>
                    <a:pt x="0" y="4094"/>
                  </a:cubicBezTo>
                  <a:cubicBezTo>
                    <a:pt x="0" y="6349"/>
                    <a:pt x="1814" y="8187"/>
                    <a:pt x="4069" y="8187"/>
                  </a:cubicBezTo>
                  <a:lnTo>
                    <a:pt x="70757" y="8187"/>
                  </a:lnTo>
                  <a:cubicBezTo>
                    <a:pt x="73012" y="8187"/>
                    <a:pt x="74850" y="6349"/>
                    <a:pt x="74850" y="4094"/>
                  </a:cubicBezTo>
                  <a:cubicBezTo>
                    <a:pt x="74850" y="1839"/>
                    <a:pt x="73012" y="1"/>
                    <a:pt x="70757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5" name="Google Shape;755;p43"/>
            <p:cNvSpPr/>
            <p:nvPr/>
          </p:nvSpPr>
          <p:spPr>
            <a:xfrm>
              <a:off x="1190625" y="238125"/>
              <a:ext cx="5243050" cy="5228350"/>
            </a:xfrm>
            <a:custGeom>
              <a:avLst/>
              <a:gdLst/>
              <a:ahLst/>
              <a:cxnLst/>
              <a:rect l="l" t="t" r="r" b="b"/>
              <a:pathLst>
                <a:path w="209722" h="209134" extrusionOk="0">
                  <a:moveTo>
                    <a:pt x="174821" y="8161"/>
                  </a:moveTo>
                  <a:cubicBezTo>
                    <a:pt x="177076" y="8161"/>
                    <a:pt x="178914" y="10000"/>
                    <a:pt x="178914" y="12254"/>
                  </a:cubicBezTo>
                  <a:lnTo>
                    <a:pt x="178914" y="35954"/>
                  </a:lnTo>
                  <a:lnTo>
                    <a:pt x="8161" y="35954"/>
                  </a:lnTo>
                  <a:lnTo>
                    <a:pt x="8161" y="12254"/>
                  </a:lnTo>
                  <a:cubicBezTo>
                    <a:pt x="8161" y="10000"/>
                    <a:pt x="10000" y="8161"/>
                    <a:pt x="12254" y="8161"/>
                  </a:cubicBezTo>
                  <a:close/>
                  <a:moveTo>
                    <a:pt x="112030" y="77546"/>
                  </a:moveTo>
                  <a:cubicBezTo>
                    <a:pt x="123818" y="77546"/>
                    <a:pt x="133401" y="88134"/>
                    <a:pt x="133401" y="101172"/>
                  </a:cubicBezTo>
                  <a:cubicBezTo>
                    <a:pt x="133401" y="104530"/>
                    <a:pt x="131931" y="108647"/>
                    <a:pt x="129112" y="113329"/>
                  </a:cubicBezTo>
                  <a:cubicBezTo>
                    <a:pt x="128647" y="113917"/>
                    <a:pt x="128254" y="114554"/>
                    <a:pt x="127911" y="115191"/>
                  </a:cubicBezTo>
                  <a:cubicBezTo>
                    <a:pt x="126735" y="117005"/>
                    <a:pt x="125362" y="118868"/>
                    <a:pt x="123794" y="120804"/>
                  </a:cubicBezTo>
                  <a:cubicBezTo>
                    <a:pt x="121686" y="121367"/>
                    <a:pt x="119774" y="122470"/>
                    <a:pt x="118206" y="124063"/>
                  </a:cubicBezTo>
                  <a:cubicBezTo>
                    <a:pt x="117103" y="125142"/>
                    <a:pt x="116245" y="126392"/>
                    <a:pt x="115632" y="127740"/>
                  </a:cubicBezTo>
                  <a:lnTo>
                    <a:pt x="98819" y="110902"/>
                  </a:lnTo>
                  <a:cubicBezTo>
                    <a:pt x="96356" y="108451"/>
                    <a:pt x="93133" y="107226"/>
                    <a:pt x="89910" y="107226"/>
                  </a:cubicBezTo>
                  <a:cubicBezTo>
                    <a:pt x="86688" y="107226"/>
                    <a:pt x="83465" y="108451"/>
                    <a:pt x="81001" y="110902"/>
                  </a:cubicBezTo>
                  <a:cubicBezTo>
                    <a:pt x="78624" y="113280"/>
                    <a:pt x="77325" y="116441"/>
                    <a:pt x="77325" y="119799"/>
                  </a:cubicBezTo>
                  <a:cubicBezTo>
                    <a:pt x="77325" y="123181"/>
                    <a:pt x="78624" y="126343"/>
                    <a:pt x="81001" y="128720"/>
                  </a:cubicBezTo>
                  <a:lnTo>
                    <a:pt x="97962" y="145656"/>
                  </a:lnTo>
                  <a:cubicBezTo>
                    <a:pt x="96197" y="147077"/>
                    <a:pt x="94677" y="148229"/>
                    <a:pt x="93525" y="149111"/>
                  </a:cubicBezTo>
                  <a:cubicBezTo>
                    <a:pt x="80487" y="139308"/>
                    <a:pt x="53674" y="116074"/>
                    <a:pt x="53674" y="101172"/>
                  </a:cubicBezTo>
                  <a:cubicBezTo>
                    <a:pt x="53674" y="88134"/>
                    <a:pt x="63257" y="77546"/>
                    <a:pt x="75046" y="77546"/>
                  </a:cubicBezTo>
                  <a:cubicBezTo>
                    <a:pt x="80903" y="77546"/>
                    <a:pt x="86393" y="80119"/>
                    <a:pt x="90462" y="84800"/>
                  </a:cubicBezTo>
                  <a:cubicBezTo>
                    <a:pt x="91222" y="85707"/>
                    <a:pt x="92349" y="86222"/>
                    <a:pt x="93525" y="86222"/>
                  </a:cubicBezTo>
                  <a:cubicBezTo>
                    <a:pt x="94726" y="86222"/>
                    <a:pt x="95854" y="85707"/>
                    <a:pt x="96614" y="84800"/>
                  </a:cubicBezTo>
                  <a:cubicBezTo>
                    <a:pt x="100682" y="80119"/>
                    <a:pt x="106172" y="77546"/>
                    <a:pt x="112030" y="77546"/>
                  </a:cubicBezTo>
                  <a:close/>
                  <a:moveTo>
                    <a:pt x="12254" y="0"/>
                  </a:moveTo>
                  <a:cubicBezTo>
                    <a:pt x="5490" y="0"/>
                    <a:pt x="0" y="5490"/>
                    <a:pt x="0" y="12254"/>
                  </a:cubicBezTo>
                  <a:lnTo>
                    <a:pt x="0" y="174821"/>
                  </a:lnTo>
                  <a:cubicBezTo>
                    <a:pt x="0" y="181585"/>
                    <a:pt x="5490" y="187075"/>
                    <a:pt x="12254" y="187075"/>
                  </a:cubicBezTo>
                  <a:lnTo>
                    <a:pt x="87692" y="187075"/>
                  </a:lnTo>
                  <a:cubicBezTo>
                    <a:pt x="89947" y="187075"/>
                    <a:pt x="91761" y="185237"/>
                    <a:pt x="91761" y="182982"/>
                  </a:cubicBezTo>
                  <a:cubicBezTo>
                    <a:pt x="91761" y="180728"/>
                    <a:pt x="89947" y="178914"/>
                    <a:pt x="87692" y="178914"/>
                  </a:cubicBezTo>
                  <a:lnTo>
                    <a:pt x="12254" y="178914"/>
                  </a:lnTo>
                  <a:cubicBezTo>
                    <a:pt x="10000" y="178914"/>
                    <a:pt x="8161" y="177076"/>
                    <a:pt x="8161" y="174821"/>
                  </a:cubicBezTo>
                  <a:lnTo>
                    <a:pt x="8161" y="44116"/>
                  </a:lnTo>
                  <a:lnTo>
                    <a:pt x="178914" y="44116"/>
                  </a:lnTo>
                  <a:lnTo>
                    <a:pt x="178914" y="118868"/>
                  </a:lnTo>
                  <a:lnTo>
                    <a:pt x="164478" y="104432"/>
                  </a:lnTo>
                  <a:cubicBezTo>
                    <a:pt x="162101" y="102055"/>
                    <a:pt x="158939" y="100756"/>
                    <a:pt x="155582" y="100756"/>
                  </a:cubicBezTo>
                  <a:cubicBezTo>
                    <a:pt x="152199" y="100756"/>
                    <a:pt x="149038" y="102055"/>
                    <a:pt x="146660" y="104432"/>
                  </a:cubicBezTo>
                  <a:cubicBezTo>
                    <a:pt x="145288" y="105829"/>
                    <a:pt x="144283" y="107471"/>
                    <a:pt x="143695" y="109211"/>
                  </a:cubicBezTo>
                  <a:cubicBezTo>
                    <a:pt x="142617" y="108794"/>
                    <a:pt x="141489" y="108525"/>
                    <a:pt x="140362" y="108402"/>
                  </a:cubicBezTo>
                  <a:cubicBezTo>
                    <a:pt x="141146" y="105878"/>
                    <a:pt x="141563" y="103452"/>
                    <a:pt x="141563" y="101172"/>
                  </a:cubicBezTo>
                  <a:cubicBezTo>
                    <a:pt x="141563" y="83648"/>
                    <a:pt x="128303" y="69360"/>
                    <a:pt x="112030" y="69360"/>
                  </a:cubicBezTo>
                  <a:cubicBezTo>
                    <a:pt x="105290" y="69360"/>
                    <a:pt x="98746" y="71884"/>
                    <a:pt x="93525" y="76369"/>
                  </a:cubicBezTo>
                  <a:cubicBezTo>
                    <a:pt x="88330" y="71884"/>
                    <a:pt x="81786" y="69360"/>
                    <a:pt x="75046" y="69360"/>
                  </a:cubicBezTo>
                  <a:cubicBezTo>
                    <a:pt x="58748" y="69360"/>
                    <a:pt x="45513" y="83648"/>
                    <a:pt x="45513" y="101172"/>
                  </a:cubicBezTo>
                  <a:cubicBezTo>
                    <a:pt x="45513" y="111221"/>
                    <a:pt x="53331" y="123843"/>
                    <a:pt x="68723" y="138671"/>
                  </a:cubicBezTo>
                  <a:cubicBezTo>
                    <a:pt x="79801" y="149332"/>
                    <a:pt x="90707" y="157175"/>
                    <a:pt x="91148" y="157518"/>
                  </a:cubicBezTo>
                  <a:cubicBezTo>
                    <a:pt x="91859" y="158033"/>
                    <a:pt x="92692" y="158278"/>
                    <a:pt x="93525" y="158278"/>
                  </a:cubicBezTo>
                  <a:cubicBezTo>
                    <a:pt x="94383" y="158278"/>
                    <a:pt x="95217" y="158033"/>
                    <a:pt x="95927" y="157518"/>
                  </a:cubicBezTo>
                  <a:cubicBezTo>
                    <a:pt x="96074" y="157395"/>
                    <a:pt x="99187" y="155165"/>
                    <a:pt x="103770" y="151464"/>
                  </a:cubicBezTo>
                  <a:lnTo>
                    <a:pt x="112397" y="160091"/>
                  </a:lnTo>
                  <a:lnTo>
                    <a:pt x="116417" y="181389"/>
                  </a:lnTo>
                  <a:cubicBezTo>
                    <a:pt x="117814" y="188767"/>
                    <a:pt x="123059" y="194918"/>
                    <a:pt x="130117" y="197467"/>
                  </a:cubicBezTo>
                  <a:lnTo>
                    <a:pt x="161733" y="208888"/>
                  </a:lnTo>
                  <a:cubicBezTo>
                    <a:pt x="162199" y="209060"/>
                    <a:pt x="162665" y="209133"/>
                    <a:pt x="163130" y="209133"/>
                  </a:cubicBezTo>
                  <a:cubicBezTo>
                    <a:pt x="164797" y="209133"/>
                    <a:pt x="166366" y="208104"/>
                    <a:pt x="166978" y="206437"/>
                  </a:cubicBezTo>
                  <a:cubicBezTo>
                    <a:pt x="167738" y="204330"/>
                    <a:pt x="166635" y="201977"/>
                    <a:pt x="164527" y="201217"/>
                  </a:cubicBezTo>
                  <a:lnTo>
                    <a:pt x="132887" y="189796"/>
                  </a:lnTo>
                  <a:cubicBezTo>
                    <a:pt x="128549" y="188203"/>
                    <a:pt x="125313" y="184404"/>
                    <a:pt x="124456" y="179870"/>
                  </a:cubicBezTo>
                  <a:lnTo>
                    <a:pt x="122642" y="170360"/>
                  </a:lnTo>
                  <a:lnTo>
                    <a:pt x="126245" y="173939"/>
                  </a:lnTo>
                  <a:cubicBezTo>
                    <a:pt x="127029" y="174723"/>
                    <a:pt x="128083" y="175140"/>
                    <a:pt x="129112" y="175140"/>
                  </a:cubicBezTo>
                  <a:cubicBezTo>
                    <a:pt x="130166" y="175140"/>
                    <a:pt x="131220" y="174723"/>
                    <a:pt x="132004" y="173939"/>
                  </a:cubicBezTo>
                  <a:cubicBezTo>
                    <a:pt x="133597" y="172346"/>
                    <a:pt x="133597" y="169748"/>
                    <a:pt x="132004" y="168155"/>
                  </a:cubicBezTo>
                  <a:lnTo>
                    <a:pt x="86786" y="122936"/>
                  </a:lnTo>
                  <a:cubicBezTo>
                    <a:pt x="85952" y="122103"/>
                    <a:pt x="85487" y="121000"/>
                    <a:pt x="85487" y="119799"/>
                  </a:cubicBezTo>
                  <a:cubicBezTo>
                    <a:pt x="85487" y="118622"/>
                    <a:pt x="85952" y="117520"/>
                    <a:pt x="86786" y="116686"/>
                  </a:cubicBezTo>
                  <a:cubicBezTo>
                    <a:pt x="87643" y="115828"/>
                    <a:pt x="88777" y="115400"/>
                    <a:pt x="89910" y="115400"/>
                  </a:cubicBezTo>
                  <a:cubicBezTo>
                    <a:pt x="91044" y="115400"/>
                    <a:pt x="92177" y="115828"/>
                    <a:pt x="93035" y="116686"/>
                  </a:cubicBezTo>
                  <a:lnTo>
                    <a:pt x="139161" y="162812"/>
                  </a:lnTo>
                  <a:cubicBezTo>
                    <a:pt x="139957" y="163608"/>
                    <a:pt x="141005" y="164007"/>
                    <a:pt x="142053" y="164007"/>
                  </a:cubicBezTo>
                  <a:cubicBezTo>
                    <a:pt x="143101" y="164007"/>
                    <a:pt x="144148" y="163608"/>
                    <a:pt x="144945" y="162812"/>
                  </a:cubicBezTo>
                  <a:cubicBezTo>
                    <a:pt x="146538" y="161219"/>
                    <a:pt x="146538" y="158645"/>
                    <a:pt x="144945" y="157052"/>
                  </a:cubicBezTo>
                  <a:lnTo>
                    <a:pt x="123965" y="136073"/>
                  </a:lnTo>
                  <a:cubicBezTo>
                    <a:pt x="123132" y="135239"/>
                    <a:pt x="122691" y="134137"/>
                    <a:pt x="122691" y="132960"/>
                  </a:cubicBezTo>
                  <a:cubicBezTo>
                    <a:pt x="122691" y="131784"/>
                    <a:pt x="123132" y="130656"/>
                    <a:pt x="123965" y="129823"/>
                  </a:cubicBezTo>
                  <a:cubicBezTo>
                    <a:pt x="124799" y="128990"/>
                    <a:pt x="125926" y="128549"/>
                    <a:pt x="127102" y="128549"/>
                  </a:cubicBezTo>
                  <a:cubicBezTo>
                    <a:pt x="128279" y="128549"/>
                    <a:pt x="129382" y="128990"/>
                    <a:pt x="130215" y="129823"/>
                  </a:cubicBezTo>
                  <a:lnTo>
                    <a:pt x="151195" y="150802"/>
                  </a:lnTo>
                  <a:cubicBezTo>
                    <a:pt x="151979" y="151587"/>
                    <a:pt x="153033" y="152003"/>
                    <a:pt x="154087" y="152003"/>
                  </a:cubicBezTo>
                  <a:cubicBezTo>
                    <a:pt x="155116" y="152003"/>
                    <a:pt x="156170" y="151587"/>
                    <a:pt x="156954" y="150802"/>
                  </a:cubicBezTo>
                  <a:cubicBezTo>
                    <a:pt x="158547" y="149209"/>
                    <a:pt x="158547" y="146611"/>
                    <a:pt x="156954" y="145018"/>
                  </a:cubicBezTo>
                  <a:lnTo>
                    <a:pt x="138156" y="126196"/>
                  </a:lnTo>
                  <a:lnTo>
                    <a:pt x="135999" y="124063"/>
                  </a:lnTo>
                  <a:cubicBezTo>
                    <a:pt x="134676" y="122740"/>
                    <a:pt x="134382" y="120804"/>
                    <a:pt x="135068" y="119186"/>
                  </a:cubicBezTo>
                  <a:cubicBezTo>
                    <a:pt x="135313" y="118819"/>
                    <a:pt x="135534" y="118426"/>
                    <a:pt x="135779" y="118059"/>
                  </a:cubicBezTo>
                  <a:cubicBezTo>
                    <a:pt x="135852" y="117961"/>
                    <a:pt x="135926" y="117887"/>
                    <a:pt x="135999" y="117814"/>
                  </a:cubicBezTo>
                  <a:cubicBezTo>
                    <a:pt x="136857" y="116956"/>
                    <a:pt x="137984" y="116527"/>
                    <a:pt x="139115" y="116527"/>
                  </a:cubicBezTo>
                  <a:cubicBezTo>
                    <a:pt x="140245" y="116527"/>
                    <a:pt x="141379" y="116956"/>
                    <a:pt x="142249" y="117814"/>
                  </a:cubicBezTo>
                  <a:lnTo>
                    <a:pt x="145092" y="120657"/>
                  </a:lnTo>
                  <a:cubicBezTo>
                    <a:pt x="145288" y="120853"/>
                    <a:pt x="145509" y="121024"/>
                    <a:pt x="145729" y="121171"/>
                  </a:cubicBezTo>
                  <a:cubicBezTo>
                    <a:pt x="146023" y="121539"/>
                    <a:pt x="146342" y="121907"/>
                    <a:pt x="146660" y="122250"/>
                  </a:cubicBezTo>
                  <a:lnTo>
                    <a:pt x="163204" y="138769"/>
                  </a:lnTo>
                  <a:cubicBezTo>
                    <a:pt x="164000" y="139565"/>
                    <a:pt x="165048" y="139963"/>
                    <a:pt x="166096" y="139963"/>
                  </a:cubicBezTo>
                  <a:cubicBezTo>
                    <a:pt x="167144" y="139963"/>
                    <a:pt x="168191" y="139565"/>
                    <a:pt x="168988" y="138769"/>
                  </a:cubicBezTo>
                  <a:cubicBezTo>
                    <a:pt x="170581" y="137176"/>
                    <a:pt x="170581" y="134602"/>
                    <a:pt x="168988" y="133009"/>
                  </a:cubicBezTo>
                  <a:lnTo>
                    <a:pt x="152445" y="116466"/>
                  </a:lnTo>
                  <a:cubicBezTo>
                    <a:pt x="150729" y="114750"/>
                    <a:pt x="150729" y="111932"/>
                    <a:pt x="152445" y="110216"/>
                  </a:cubicBezTo>
                  <a:cubicBezTo>
                    <a:pt x="153302" y="109358"/>
                    <a:pt x="154436" y="108929"/>
                    <a:pt x="155569" y="108929"/>
                  </a:cubicBezTo>
                  <a:cubicBezTo>
                    <a:pt x="156703" y="108929"/>
                    <a:pt x="157836" y="109358"/>
                    <a:pt x="158694" y="110216"/>
                  </a:cubicBezTo>
                  <a:lnTo>
                    <a:pt x="179796" y="131318"/>
                  </a:lnTo>
                  <a:cubicBezTo>
                    <a:pt x="185360" y="136881"/>
                    <a:pt x="190041" y="143278"/>
                    <a:pt x="193717" y="150263"/>
                  </a:cubicBezTo>
                  <a:lnTo>
                    <a:pt x="201413" y="165042"/>
                  </a:lnTo>
                  <a:cubicBezTo>
                    <a:pt x="202148" y="166439"/>
                    <a:pt x="203570" y="167223"/>
                    <a:pt x="205040" y="167223"/>
                  </a:cubicBezTo>
                  <a:cubicBezTo>
                    <a:pt x="205678" y="167223"/>
                    <a:pt x="206339" y="167076"/>
                    <a:pt x="206928" y="166758"/>
                  </a:cubicBezTo>
                  <a:cubicBezTo>
                    <a:pt x="208937" y="165728"/>
                    <a:pt x="209722" y="163253"/>
                    <a:pt x="208668" y="161243"/>
                  </a:cubicBezTo>
                  <a:lnTo>
                    <a:pt x="200947" y="146489"/>
                  </a:lnTo>
                  <a:cubicBezTo>
                    <a:pt x="197247" y="139381"/>
                    <a:pt x="192565" y="132887"/>
                    <a:pt x="187075" y="127078"/>
                  </a:cubicBezTo>
                  <a:lnTo>
                    <a:pt x="187075" y="12254"/>
                  </a:lnTo>
                  <a:cubicBezTo>
                    <a:pt x="187075" y="5490"/>
                    <a:pt x="181585" y="0"/>
                    <a:pt x="174821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6" name="Google Shape;756;p43"/>
            <p:cNvSpPr/>
            <p:nvPr/>
          </p:nvSpPr>
          <p:spPr>
            <a:xfrm>
              <a:off x="3689275" y="4710350"/>
              <a:ext cx="204075" cy="204675"/>
            </a:xfrm>
            <a:custGeom>
              <a:avLst/>
              <a:gdLst/>
              <a:ahLst/>
              <a:cxnLst/>
              <a:rect l="l" t="t" r="r" b="b"/>
              <a:pathLst>
                <a:path w="8163" h="8187" extrusionOk="0">
                  <a:moveTo>
                    <a:pt x="4069" y="1"/>
                  </a:moveTo>
                  <a:cubicBezTo>
                    <a:pt x="2991" y="1"/>
                    <a:pt x="1937" y="442"/>
                    <a:pt x="1177" y="1201"/>
                  </a:cubicBezTo>
                  <a:cubicBezTo>
                    <a:pt x="417" y="1961"/>
                    <a:pt x="1" y="3015"/>
                    <a:pt x="1" y="4093"/>
                  </a:cubicBezTo>
                  <a:cubicBezTo>
                    <a:pt x="1" y="5172"/>
                    <a:pt x="417" y="6226"/>
                    <a:pt x="1177" y="6986"/>
                  </a:cubicBezTo>
                  <a:cubicBezTo>
                    <a:pt x="1937" y="7745"/>
                    <a:pt x="2991" y="8186"/>
                    <a:pt x="4069" y="8186"/>
                  </a:cubicBezTo>
                  <a:cubicBezTo>
                    <a:pt x="5148" y="8186"/>
                    <a:pt x="6201" y="7745"/>
                    <a:pt x="6961" y="6986"/>
                  </a:cubicBezTo>
                  <a:cubicBezTo>
                    <a:pt x="7721" y="6226"/>
                    <a:pt x="8162" y="5172"/>
                    <a:pt x="8162" y="4093"/>
                  </a:cubicBezTo>
                  <a:cubicBezTo>
                    <a:pt x="8162" y="3015"/>
                    <a:pt x="7721" y="1961"/>
                    <a:pt x="6961" y="1201"/>
                  </a:cubicBezTo>
                  <a:cubicBezTo>
                    <a:pt x="6201" y="442"/>
                    <a:pt x="5148" y="1"/>
                    <a:pt x="4069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3" name="Kép 2">
            <a:extLst>
              <a:ext uri="{FF2B5EF4-FFF2-40B4-BE49-F238E27FC236}">
                <a16:creationId xmlns:a16="http://schemas.microsoft.com/office/drawing/2014/main" xmlns="" id="{9AA1C5FF-89D0-4209-9708-92AD49BD30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61670" y="2052931"/>
            <a:ext cx="2941642" cy="187070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C303DDA8-10E6-4D58-9232-E13C312A24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0924" y="2397999"/>
            <a:ext cx="262151" cy="347502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xmlns="" id="{9CB066DC-A0F3-4750-9A50-4FFBB2738D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910104" y="1166348"/>
            <a:ext cx="2436994" cy="1827746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xmlns="" id="{A0B80990-9B90-4251-A420-01FEEEA0B5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2901317" y="792999"/>
            <a:ext cx="2004424" cy="1757212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xmlns="" id="{C40F4A9B-BB43-4B8D-BF64-2D341A9CD8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=""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5521162" y="2531865"/>
            <a:ext cx="2255459" cy="16915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xmlns="" id="{6E7E2EE0-32FA-4B7F-B700-54654D9EDC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4161138988"/>
              </p:ext>
            </p:extLst>
          </p:nvPr>
        </p:nvGraphicFramePr>
        <p:xfrm>
          <a:off x="959005" y="133815"/>
          <a:ext cx="7292897" cy="48396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670684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A1050529-145C-48D9-A8C9-FFB1C7A4DF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xmlns="" id="{1DCBFFDB-82E0-4A68-BE09-A78B4C2F26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5112864" y="71446"/>
            <a:ext cx="4234500" cy="606900"/>
          </a:xfrm>
        </p:spPr>
        <p:txBody>
          <a:bodyPr/>
          <a:lstStyle/>
          <a:p>
            <a:r>
              <a:rPr lang="hu-HU" sz="2800" dirty="0">
                <a:latin typeface="Englebert" panose="020B0604020202020204" charset="0"/>
              </a:rPr>
              <a:t>Miért hasznos??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xmlns="" id="{5A5DBC13-0D7D-4236-9FD1-8A97A4C40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961187" y="653183"/>
            <a:ext cx="2477743" cy="120137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xmlns="" id="{DECCB9CB-41ED-46C9-8A1A-2FD7D3C06B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483572" y="2003970"/>
            <a:ext cx="1240185" cy="1742460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xmlns="" id="{EC216ADA-CABE-4E43-83BD-DC80C130B971}"/>
              </a:ext>
            </a:extLst>
          </p:cNvPr>
          <p:cNvSpPr txBox="1"/>
          <p:nvPr/>
        </p:nvSpPr>
        <p:spPr>
          <a:xfrm>
            <a:off x="1297172" y="4468332"/>
            <a:ext cx="1828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00" dirty="0">
                <a:hlinkClick r:id="rId6" tooltip="https://creativecommons.org/licenses/by-sa/3.0/"/>
              </a:rPr>
              <a:t>CC BY-SA</a:t>
            </a:r>
            <a:endParaRPr lang="hu-HU" sz="900" dirty="0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xmlns="" id="{5E22B577-2EF4-4B43-8D04-84E716A502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993979" y="1894101"/>
            <a:ext cx="1707808" cy="1280856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xmlns="" id="{108F2A30-F675-4F41-AB3F-CAB6C84AFE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7765502" y="582062"/>
            <a:ext cx="1073854" cy="1363794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xmlns="" id="{2B013660-6813-4BE6-8980-7F7C799F3C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=""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81360" y="172877"/>
            <a:ext cx="1707565" cy="1570960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xmlns="" id="{CA35151E-974D-4D16-AF48-C19A58B1E61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=""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3346136" y="3435052"/>
            <a:ext cx="1940441" cy="1455331"/>
          </a:xfrm>
          <a:prstGeom prst="rect">
            <a:avLst/>
          </a:prstGeom>
        </p:spPr>
      </p:pic>
      <p:pic>
        <p:nvPicPr>
          <p:cNvPr id="22" name="Kép 21">
            <a:extLst>
              <a:ext uri="{FF2B5EF4-FFF2-40B4-BE49-F238E27FC236}">
                <a16:creationId xmlns:a16="http://schemas.microsoft.com/office/drawing/2014/main" xmlns="" id="{27BD974A-318C-4BE5-8653-6A9DC45A7C0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837473B0-CC2E-450A-ABE3-18F120FF3D39}">
                <a1611:picAttrSrcUrl xmlns=""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111973" y="3381629"/>
            <a:ext cx="2370398" cy="1580265"/>
          </a:xfrm>
          <a:prstGeom prst="rect">
            <a:avLst/>
          </a:prstGeom>
        </p:spPr>
      </p:pic>
      <p:pic>
        <p:nvPicPr>
          <p:cNvPr id="24" name="Kép 23">
            <a:extLst>
              <a:ext uri="{FF2B5EF4-FFF2-40B4-BE49-F238E27FC236}">
                <a16:creationId xmlns:a16="http://schemas.microsoft.com/office/drawing/2014/main" xmlns="" id="{C5A115BF-828A-40EB-ACDB-D3F823C8E8C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837473B0-CC2E-450A-ABE3-18F120FF3D39}">
                <a1611:picAttrSrcUrl xmlns=""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5494355" y="3081778"/>
            <a:ext cx="1318437" cy="1977656"/>
          </a:xfrm>
          <a:prstGeom prst="rect">
            <a:avLst/>
          </a:prstGeom>
        </p:spPr>
      </p:pic>
      <p:pic>
        <p:nvPicPr>
          <p:cNvPr id="27" name="Kép 26">
            <a:extLst>
              <a:ext uri="{FF2B5EF4-FFF2-40B4-BE49-F238E27FC236}">
                <a16:creationId xmlns:a16="http://schemas.microsoft.com/office/drawing/2014/main" xmlns="" id="{53F061FA-22F7-4F80-9AA1-DC2F48895BE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837473B0-CC2E-450A-ABE3-18F120FF3D39}">
                <a1611:picAttrSrcUrl xmlns=""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6259892" y="3661130"/>
            <a:ext cx="1940443" cy="1455332"/>
          </a:xfrm>
          <a:prstGeom prst="rect">
            <a:avLst/>
          </a:prstGeom>
        </p:spPr>
      </p:pic>
      <p:pic>
        <p:nvPicPr>
          <p:cNvPr id="30" name="Kép 29">
            <a:extLst>
              <a:ext uri="{FF2B5EF4-FFF2-40B4-BE49-F238E27FC236}">
                <a16:creationId xmlns:a16="http://schemas.microsoft.com/office/drawing/2014/main" xmlns="" id="{F3204111-A22A-4F4D-9F5D-0F2B573358D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837473B0-CC2E-450A-ABE3-18F120FF3D39}">
                <a1611:picAttrSrcUrl xmlns=""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172960" y="1743837"/>
            <a:ext cx="2088067" cy="1566050"/>
          </a:xfrm>
          <a:prstGeom prst="rect">
            <a:avLst/>
          </a:prstGeom>
        </p:spPr>
      </p:pic>
      <p:pic>
        <p:nvPicPr>
          <p:cNvPr id="38" name="Kép 37">
            <a:extLst>
              <a:ext uri="{FF2B5EF4-FFF2-40B4-BE49-F238E27FC236}">
                <a16:creationId xmlns:a16="http://schemas.microsoft.com/office/drawing/2014/main" xmlns="" id="{06ABBD04-E576-4B7E-A2F7-7BB94FCC178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837473B0-CC2E-450A-ABE3-18F120FF3D39}">
                <a1611:picAttrSrcUrl xmlns=""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>
            <a:off x="3732828" y="1829389"/>
            <a:ext cx="2095499" cy="1395412"/>
          </a:xfrm>
          <a:prstGeom prst="rect">
            <a:avLst/>
          </a:prstGeom>
        </p:spPr>
      </p:pic>
      <p:pic>
        <p:nvPicPr>
          <p:cNvPr id="41" name="Kép 40">
            <a:extLst>
              <a:ext uri="{FF2B5EF4-FFF2-40B4-BE49-F238E27FC236}">
                <a16:creationId xmlns:a16="http://schemas.microsoft.com/office/drawing/2014/main" xmlns="" id="{790E9DA9-02C4-4A73-A1CD-BFCB2DA55FB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837473B0-CC2E-450A-ABE3-18F120FF3D39}">
                <a1611:picAttrSrcUrl xmlns="" xmlns:a1611="http://schemas.microsoft.com/office/drawing/2016/11/main" r:id="rId26"/>
              </a:ext>
            </a:extLst>
          </a:blip>
          <a:stretch>
            <a:fillRect/>
          </a:stretch>
        </p:blipFill>
        <p:spPr>
          <a:xfrm>
            <a:off x="1841642" y="133722"/>
            <a:ext cx="2070034" cy="167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2529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A72CAAE6-5825-4B0C-AA32-88CFC1B10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71" y="494523"/>
            <a:ext cx="3529580" cy="3953129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xmlns="" id="{DFC3A1A6-7D59-4B44-BCE9-DA0C421F5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968" y="838310"/>
            <a:ext cx="4061637" cy="3265556"/>
          </a:xfrm>
          <a:prstGeom prst="rect">
            <a:avLst/>
          </a:prstGeom>
        </p:spPr>
      </p:pic>
      <p:sp>
        <p:nvSpPr>
          <p:cNvPr id="9" name="Nyíl: jobbra mutató 8">
            <a:extLst>
              <a:ext uri="{FF2B5EF4-FFF2-40B4-BE49-F238E27FC236}">
                <a16:creationId xmlns:a16="http://schemas.microsoft.com/office/drawing/2014/main" xmlns="" id="{81E64B2A-F7DB-4488-9D40-70412226E804}"/>
              </a:ext>
            </a:extLst>
          </p:cNvPr>
          <p:cNvSpPr/>
          <p:nvPr/>
        </p:nvSpPr>
        <p:spPr>
          <a:xfrm>
            <a:off x="4274290" y="304091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xmlns="" id="{B1E45471-003A-4503-A461-F66F9E8B3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0501" y="1532732"/>
            <a:ext cx="2462997" cy="12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1027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theme/theme1.xml><?xml version="1.0" encoding="utf-8"?>
<a:theme xmlns:a="http://schemas.openxmlformats.org/drawingml/2006/main" name="Back to School Social Media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72</Words>
  <Application>Microsoft Office PowerPoint</Application>
  <PresentationFormat>Diavetítés a képernyőre (16:9 oldalarány)</PresentationFormat>
  <Paragraphs>24</Paragraphs>
  <Slides>12</Slides>
  <Notes>6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20" baseType="lpstr">
      <vt:lpstr>Arial</vt:lpstr>
      <vt:lpstr>Englebert</vt:lpstr>
      <vt:lpstr>Zilla Slab Light</vt:lpstr>
      <vt:lpstr>Roboto Slab Light</vt:lpstr>
      <vt:lpstr>Oswald Regular</vt:lpstr>
      <vt:lpstr>Fira Sans Extra Condensed Medium</vt:lpstr>
      <vt:lpstr>Calibri</vt:lpstr>
      <vt:lpstr>Back to School Social Media by Slidesgo</vt:lpstr>
      <vt:lpstr>Növények</vt:lpstr>
      <vt:lpstr>2. dia</vt:lpstr>
      <vt:lpstr>szobanövények</vt:lpstr>
      <vt:lpstr>kerti növények</vt:lpstr>
      <vt:lpstr>vízi, vízparti növények</vt:lpstr>
      <vt:lpstr>növény részei</vt:lpstr>
      <vt:lpstr>7. dia</vt:lpstr>
      <vt:lpstr>8. dia</vt:lpstr>
      <vt:lpstr>9. dia</vt:lpstr>
      <vt:lpstr>10. dia</vt:lpstr>
      <vt:lpstr>11. dia</vt:lpstr>
      <vt:lpstr>Köszönöm!!!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Növények</dc:title>
  <dc:creator>szerz</dc:creator>
  <cp:lastModifiedBy>user</cp:lastModifiedBy>
  <cp:revision>19</cp:revision>
  <dcterms:modified xsi:type="dcterms:W3CDTF">2020-08-30T00:53:41Z</dcterms:modified>
</cp:coreProperties>
</file>