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>
      <p:cViewPr>
        <p:scale>
          <a:sx n="60" d="100"/>
          <a:sy n="60" d="100"/>
        </p:scale>
        <p:origin x="-2562" y="-1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0E9EC-180E-4DCF-A3D7-AA709EF2AB18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BFC2F-7BB6-4A8A-BDEE-1DAC46AC021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869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Utolsó: kék BOCOLLÁSZTOK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01C15-6264-4F56-A56F-D92EF3C1926C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18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17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86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53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159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20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949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27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63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09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0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BB5B4-476D-460D-9E2A-26E2ADC0579E}" type="datetimeFigureOut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2022.08.23.</a:t>
            </a:fld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A4694-9B26-41BB-931A-F6B5FBA5B57A}" type="slidenum">
              <a:rPr kumimoji="0" lang="hu-HU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1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églalap 25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C00000">
                  <a:alpha val="78000"/>
                </a:srgbClr>
              </a:gs>
              <a:gs pos="100000">
                <a:schemeClr val="accent4">
                  <a:lumMod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harmadszor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085825">
                  <a:alpha val="78000"/>
                </a:srgbClr>
              </a:gs>
              <a:gs pos="100000">
                <a:srgbClr val="085825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eltévedtek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FFFF00">
                  <a:alpha val="78000"/>
                </a:srgb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visszafelé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CB0748">
                  <a:alpha val="78000"/>
                </a:srgbClr>
              </a:gs>
              <a:gs pos="100000">
                <a:srgbClr val="CB074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villamos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5">
                  <a:lumMod val="60000"/>
                  <a:lumOff val="40000"/>
                  <a:alpha val="78000"/>
                </a:scheme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útkereszteződés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2" name="Téglalap 31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0055FE">
                  <a:alpha val="78000"/>
                </a:srgb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ugrándozott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3" name="Téglalap 32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5">
                  <a:lumMod val="50000"/>
                  <a:alpha val="78000"/>
                </a:schemeClr>
              </a:gs>
              <a:gs pos="100000">
                <a:schemeClr val="accent5">
                  <a:lumMod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kifelejtette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4" name="Téglalap 33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7030A0">
                  <a:alpha val="78000"/>
                </a:srgbClr>
              </a:gs>
              <a:gs pos="100000">
                <a:srgbClr val="7030A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ellenőrzőjét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5" name="Téglalap 34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2">
                  <a:lumMod val="50000"/>
                  <a:alpha val="78000"/>
                </a:scheme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legközelebb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6" name="Téglalap 35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6">
                  <a:lumMod val="75000"/>
                  <a:alpha val="78000"/>
                </a:scheme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megcsóválta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7" name="Téglalap 36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5">
                  <a:lumMod val="50000"/>
                  <a:alpha val="78000"/>
                </a:schemeClr>
              </a:gs>
              <a:gs pos="100000">
                <a:schemeClr val="accent5">
                  <a:lumMod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tankönyvet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DF17B4">
                  <a:alpha val="78000"/>
                </a:srgbClr>
              </a:gs>
              <a:gs pos="100000">
                <a:srgbClr val="002060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számtanfüzetet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39" name="Téglalap 38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456A1C">
                  <a:alpha val="78000"/>
                </a:srgbClr>
              </a:gs>
              <a:gs pos="100000">
                <a:schemeClr val="accent3">
                  <a:lumMod val="5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csütörtökön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40" name="Téglalap 39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chemeClr val="accent6">
                  <a:lumMod val="75000"/>
                  <a:alpha val="78000"/>
                </a:schemeClr>
              </a:gs>
              <a:gs pos="100000">
                <a:schemeClr val="accent6">
                  <a:lumMod val="7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ceruzáját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3846000" y="2079000"/>
            <a:ext cx="4257963" cy="932873"/>
          </a:xfrm>
          <a:prstGeom prst="rect">
            <a:avLst/>
          </a:prstGeom>
          <a:gradFill flip="none" rotWithShape="1">
            <a:gsLst>
              <a:gs pos="53000">
                <a:srgbClr val="009ED6">
                  <a:alpha val="78000"/>
                </a:srgbClr>
              </a:gs>
              <a:gs pos="100000">
                <a:srgbClr val="08B1C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587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8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ill Sans MT" panose="020B0502020104020203" pitchFamily="34" charset="-18"/>
                <a:ea typeface="Source Sans Pro ExtraLight" panose="020B0303030403020204" pitchFamily="34" charset="0"/>
              </a:rPr>
              <a:t>felejtette</a:t>
            </a:r>
            <a:endParaRPr kumimoji="0" lang="hu-HU" sz="4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 pitchFamily="34" charset="-18"/>
              <a:ea typeface="Source Sans Pro ExtraLight" panose="020B03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22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ütt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2_Keret">
  <a:themeElements>
    <a:clrScheme name="Ker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Keret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er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Egyéni</PresentationFormat>
  <Paragraphs>17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2_Keret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Graczáné Tóth Andrea</dc:creator>
  <cp:lastModifiedBy>user</cp:lastModifiedBy>
  <cp:revision>3</cp:revision>
  <dcterms:created xsi:type="dcterms:W3CDTF">2021-09-13T04:08:43Z</dcterms:created>
  <dcterms:modified xsi:type="dcterms:W3CDTF">2022-08-22T22:16:35Z</dcterms:modified>
</cp:coreProperties>
</file>