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FF66"/>
    <a:srgbClr val="FF99CC"/>
    <a:srgbClr val="33CC33"/>
    <a:srgbClr val="FF99FF"/>
    <a:srgbClr val="CC00FF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3807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1550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8128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3956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039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1988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0474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370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588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6507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6260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786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cynuiw632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623279" y="5456420"/>
            <a:ext cx="9278912" cy="769441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r>
              <a:rPr lang="hu-HU" sz="4400" b="1" dirty="0" smtClean="0">
                <a:latin typeface="Comic Sans MS" panose="030F0702030302020204" pitchFamily="66" charset="0"/>
              </a:rPr>
              <a:t>Gyakoroljuk a kétjegyű betűket!</a:t>
            </a:r>
            <a:endParaRPr lang="hu-HU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99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77849" y="164892"/>
            <a:ext cx="5636301" cy="58477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Olvasd el a szóoszlopokat!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04735" y="2228671"/>
            <a:ext cx="2218544" cy="2062103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zemét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zemetel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szemtelen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77849" y="3912433"/>
            <a:ext cx="2818151" cy="2062103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sata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satár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csatázik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990413" y="2397948"/>
            <a:ext cx="1963710" cy="2062103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gyel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gyes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ügyetlen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553730" y="4290774"/>
            <a:ext cx="2338466" cy="2062103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sákol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sákban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zsákmány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09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4695" y="554636"/>
            <a:ext cx="11302584" cy="1077218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Comic Sans MS" panose="030F0702030302020204" pitchFamily="66" charset="0"/>
              </a:rPr>
              <a:t>Készítettem nektek egy négy feladatból álló tankockát. Oldjátok meg sorban a feladatokat!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31364" y="3792511"/>
            <a:ext cx="8769246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u="sng" dirty="0">
                <a:hlinkClick r:id="rId2"/>
              </a:rPr>
              <a:t>https://learningapps.org/display?v=pcynuiw6321</a:t>
            </a:r>
            <a:endParaRPr lang="hu-HU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4832" y="5411449"/>
            <a:ext cx="11677337" cy="523220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Comic Sans MS" panose="030F0702030302020204" pitchFamily="66" charset="0"/>
              </a:rPr>
              <a:t>Ha végeztél a feladatokkal, </a:t>
            </a:r>
            <a:r>
              <a:rPr lang="hu-HU" sz="2800" dirty="0" err="1" smtClean="0">
                <a:latin typeface="Comic Sans MS" panose="030F0702030302020204" pitchFamily="66" charset="0"/>
              </a:rPr>
              <a:t>fotózd</a:t>
            </a:r>
            <a:r>
              <a:rPr lang="hu-HU" sz="2800" dirty="0" smtClean="0">
                <a:latin typeface="Comic Sans MS" panose="030F0702030302020204" pitchFamily="66" charset="0"/>
              </a:rPr>
              <a:t> le a képernyőt és küldd el nekem!</a:t>
            </a:r>
            <a:endParaRPr lang="hu-H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8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7075" y="119922"/>
            <a:ext cx="10897849" cy="156966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Olyan szavakat fogsz látni, amelyekből több </a:t>
            </a:r>
            <a:r>
              <a:rPr lang="hu-HU" sz="3200" b="1" u="sng" dirty="0" smtClean="0">
                <a:latin typeface="Comic Sans MS" panose="030F0702030302020204" pitchFamily="66" charset="0"/>
              </a:rPr>
              <a:t>kétjegyű</a:t>
            </a:r>
            <a:r>
              <a:rPr lang="hu-HU" sz="3200" b="1" dirty="0" smtClean="0">
                <a:latin typeface="Comic Sans MS" panose="030F0702030302020204" pitchFamily="66" charset="0"/>
              </a:rPr>
              <a:t> </a:t>
            </a:r>
            <a:r>
              <a:rPr lang="hu-HU" sz="3200" b="1" u="sng" dirty="0" smtClean="0">
                <a:latin typeface="Comic Sans MS" panose="030F0702030302020204" pitchFamily="66" charset="0"/>
              </a:rPr>
              <a:t>betű </a:t>
            </a:r>
            <a:r>
              <a:rPr lang="hu-HU" sz="3200" b="1" dirty="0" smtClean="0">
                <a:latin typeface="Comic Sans MS" panose="030F0702030302020204" pitchFamily="66" charset="0"/>
              </a:rPr>
              <a:t>is hiányzik. Mik lehetnek ezek a szavak? Amelyiket sikerült megfejtened, írd le a füzetedbe!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84813" y="4287187"/>
            <a:ext cx="11182662" cy="2246769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__ő__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__ú__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ümöl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__ű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__a</a:t>
            </a: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u__i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egé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__ere__ __e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te__e</a:t>
            </a:r>
            <a:endParaRPr lang="hu-H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a__a__ó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ekré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eren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__e   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orká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11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3533" y="944381"/>
            <a:ext cx="8138707" cy="5757382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64892" y="149901"/>
            <a:ext cx="12027107" cy="58477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Ha ügyes voltál, akkor ezeket a szavakat írtad a füzetbe: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503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44775" y="344774"/>
            <a:ext cx="6280878" cy="58477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Másold le az igaz állításokat!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213548" y="2699026"/>
            <a:ext cx="7764904" cy="523220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haty-tyú-nak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kék  és  zöld  tol-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van-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485214" y="3571047"/>
            <a:ext cx="4871804" cy="52322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tyúk  ki-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nye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-be.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458386" y="4459932"/>
            <a:ext cx="6775554" cy="52322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szü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-li-na-pi  tor-tán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gyer-tyák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ég-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788169" y="5348817"/>
            <a:ext cx="611598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tyu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pöty-työs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lab-dá-val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ját-szik.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125447" y="6100997"/>
            <a:ext cx="5441429" cy="523220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-ráf-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csí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-kos  a  sző-re.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49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7664" y="811011"/>
            <a:ext cx="8657276" cy="5048759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199213" y="0"/>
            <a:ext cx="9713625" cy="58477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Ha jól dolgoztál, ezeket a mondatokat írtad le: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33928" y="6086007"/>
            <a:ext cx="8004748" cy="523220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Comic Sans MS" panose="030F0702030302020204" pitchFamily="66" charset="0"/>
              </a:rPr>
              <a:t>Ugye ügyeltél a mondat kezdetére és végére?</a:t>
            </a:r>
            <a:endParaRPr lang="hu-H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7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4977" y="3537678"/>
            <a:ext cx="7674964" cy="58477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A füzetedről készíts fotót és küldd el!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27882" y="4332156"/>
            <a:ext cx="8964118" cy="584775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Remélem ügyesen és szép külalakkal dolgoztál!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9009090" y="5891134"/>
            <a:ext cx="1813810" cy="584775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Bea néni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smile: Smile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0933" y="5126634"/>
            <a:ext cx="1598274" cy="159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783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223</Words>
  <Application>Microsoft Office PowerPoint</Application>
  <PresentationFormat>Egyéni</PresentationFormat>
  <Paragraphs>39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Admin</dc:creator>
  <cp:lastModifiedBy>user</cp:lastModifiedBy>
  <cp:revision>8</cp:revision>
  <dcterms:created xsi:type="dcterms:W3CDTF">2021-03-21T18:55:49Z</dcterms:created>
  <dcterms:modified xsi:type="dcterms:W3CDTF">2021-03-21T22:29:42Z</dcterms:modified>
</cp:coreProperties>
</file>