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1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4675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5269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0112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3926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5656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41042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3111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5998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8224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7051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3318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4699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5663" y="-93968"/>
            <a:ext cx="4974803" cy="6951967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8227908" y="5349875"/>
            <a:ext cx="24400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10.oldal</a:t>
            </a:r>
            <a:endParaRPr lang="hu-H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829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6114" y="14219"/>
            <a:ext cx="11153775" cy="6705600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1947357" y="4262031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minden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4891082" y="4262030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téli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455667" y="4735204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siet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2801753" y="4749567"/>
            <a:ext cx="29822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falatozik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1389081" y="5229419"/>
            <a:ext cx="29822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amint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3486448" y="5243782"/>
            <a:ext cx="29822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jóllakik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1947357" y="5718364"/>
            <a:ext cx="29822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elálmosodik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4371309" y="5720453"/>
            <a:ext cx="29822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lepihen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cxnSp>
        <p:nvCxnSpPr>
          <p:cNvPr id="14" name="Egyenes összekötő 13"/>
          <p:cNvCxnSpPr/>
          <p:nvPr/>
        </p:nvCxnSpPr>
        <p:spPr>
          <a:xfrm>
            <a:off x="3311091" y="1694046"/>
            <a:ext cx="98177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5932366" y="1625065"/>
            <a:ext cx="728316" cy="160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flipV="1">
            <a:off x="8025866" y="1625065"/>
            <a:ext cx="463616" cy="96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275898" y="1998846"/>
            <a:ext cx="491689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/>
          <p:nvPr/>
        </p:nvCxnSpPr>
        <p:spPr>
          <a:xfrm>
            <a:off x="2280221" y="2312954"/>
            <a:ext cx="934617" cy="320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3311091" y="2312954"/>
            <a:ext cx="80691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>
            <a:off x="5515274" y="2312954"/>
            <a:ext cx="133791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8160619" y="2312954"/>
            <a:ext cx="87750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églalap 32"/>
          <p:cNvSpPr/>
          <p:nvPr/>
        </p:nvSpPr>
        <p:spPr>
          <a:xfrm>
            <a:off x="3214036" y="4254519"/>
            <a:ext cx="29822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amit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cxnSp>
        <p:nvCxnSpPr>
          <p:cNvPr id="34" name="Egyenes összekötő 33"/>
          <p:cNvCxnSpPr/>
          <p:nvPr/>
        </p:nvCxnSpPr>
        <p:spPr>
          <a:xfrm>
            <a:off x="8108482" y="1997241"/>
            <a:ext cx="929640" cy="160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6998770" y="2312954"/>
            <a:ext cx="5229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>
            <a:off x="2861111" y="2632509"/>
            <a:ext cx="940868" cy="481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6429276" y="2632509"/>
            <a:ext cx="98177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>
            <a:off x="4118009" y="2312954"/>
            <a:ext cx="81157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églalap 43"/>
          <p:cNvSpPr/>
          <p:nvPr/>
        </p:nvSpPr>
        <p:spPr>
          <a:xfrm>
            <a:off x="6921650" y="5722239"/>
            <a:ext cx="244970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elszundít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45" name="Téglalap 44"/>
          <p:cNvSpPr/>
          <p:nvPr/>
        </p:nvSpPr>
        <p:spPr>
          <a:xfrm>
            <a:off x="6237589" y="4742314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ásít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46" name="Téglalap 45"/>
          <p:cNvSpPr/>
          <p:nvPr/>
        </p:nvSpPr>
        <p:spPr>
          <a:xfrm>
            <a:off x="6638377" y="5240169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készített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47" name="Téglalap 46"/>
          <p:cNvSpPr/>
          <p:nvPr/>
        </p:nvSpPr>
        <p:spPr>
          <a:xfrm>
            <a:off x="6623782" y="4239918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jóízűen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80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33" grpId="0"/>
      <p:bldP spid="44" grpId="0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7137" y="475898"/>
            <a:ext cx="12209137" cy="5839153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1357662" y="3047596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szív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448898" y="3047596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síp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6316023" y="3047596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gyík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9183148" y="3047596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nyíl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1357662" y="5271032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kilincs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3658099" y="5271031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ing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6189543" y="5271031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kifli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8923118" y="5271031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síléc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410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389" y="452387"/>
            <a:ext cx="11972302" cy="5724576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1838925" y="1690688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943199" y="3170297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885448" y="2430493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í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5129161" y="1690687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4592249" y="1690686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í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4414430" y="2440168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4453927" y="3149805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5007021" y="2443936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7559635" y="1690686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í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7422310" y="2400376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8096547" y="2410051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í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7432724" y="3159431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10055882" y="1690685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í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10175951" y="2410050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11019986" y="2410049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10394968" y="3149804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í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4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68994" y="899611"/>
            <a:ext cx="12116299" cy="4711917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8324184" y="4199126"/>
            <a:ext cx="24387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fényesít</a:t>
            </a:r>
            <a:endParaRPr lang="hu-H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2768510" y="3473116"/>
            <a:ext cx="24387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frissít</a:t>
            </a:r>
            <a:endParaRPr lang="hu-H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2768510" y="4186990"/>
            <a:ext cx="24387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szépít</a:t>
            </a:r>
            <a:endParaRPr lang="hu-H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8234055" y="2762452"/>
            <a:ext cx="24387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bátorít</a:t>
            </a:r>
            <a:endParaRPr lang="hu-H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8164023" y="3473116"/>
            <a:ext cx="24387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erősít</a:t>
            </a:r>
            <a:endParaRPr lang="hu-H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848591" y="2759242"/>
            <a:ext cx="24387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gyorsít</a:t>
            </a:r>
            <a:endParaRPr lang="hu-H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6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96253" y="674221"/>
            <a:ext cx="12804115" cy="5193887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8861302" y="1825625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8158506" y="1825624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k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0433184" y="1795323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7136995" y="2382464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7637729" y="2938109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9369661" y="2375059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l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8819289" y="2395551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k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7701665" y="2350358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c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6568874" y="2350359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b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9955379" y="1835611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l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9411673" y="1835612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f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9871981" y="2329469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8237738" y="2350359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8772659" y="3477918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s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8253140" y="3477918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c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7661811" y="3508035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1" name="Téglalap 20"/>
          <p:cNvSpPr/>
          <p:nvPr/>
        </p:nvSpPr>
        <p:spPr>
          <a:xfrm>
            <a:off x="7048550" y="3522557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k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2" name="Téglalap 21"/>
          <p:cNvSpPr/>
          <p:nvPr/>
        </p:nvSpPr>
        <p:spPr>
          <a:xfrm>
            <a:off x="8786216" y="2924397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g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8248379" y="2930451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n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4" name="Téglalap 23"/>
          <p:cNvSpPr/>
          <p:nvPr/>
        </p:nvSpPr>
        <p:spPr>
          <a:xfrm>
            <a:off x="8831833" y="4058468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5" name="Téglalap 24"/>
          <p:cNvSpPr/>
          <p:nvPr/>
        </p:nvSpPr>
        <p:spPr>
          <a:xfrm>
            <a:off x="8290996" y="4035278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s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6" name="Téglalap 25"/>
          <p:cNvSpPr/>
          <p:nvPr/>
        </p:nvSpPr>
        <p:spPr>
          <a:xfrm>
            <a:off x="7106264" y="4058469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m</a:t>
            </a:r>
            <a:endParaRPr lang="hu-HU" sz="48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7" name="Téglalap 26"/>
          <p:cNvSpPr/>
          <p:nvPr/>
        </p:nvSpPr>
        <p:spPr>
          <a:xfrm>
            <a:off x="7701664" y="4058470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8" name="Téglalap 27"/>
          <p:cNvSpPr/>
          <p:nvPr/>
        </p:nvSpPr>
        <p:spPr>
          <a:xfrm>
            <a:off x="9401844" y="3479702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30" name="Téglalap 29"/>
          <p:cNvSpPr/>
          <p:nvPr/>
        </p:nvSpPr>
        <p:spPr>
          <a:xfrm>
            <a:off x="5562243" y="4961987"/>
            <a:ext cx="141976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kincs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213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3064" y="688098"/>
            <a:ext cx="12194266" cy="5166133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169039" y="4018675"/>
            <a:ext cx="217065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7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írt</a:t>
            </a:r>
            <a:endParaRPr lang="hu-HU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1636038" y="4018675"/>
            <a:ext cx="217065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7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csíkos</a:t>
            </a:r>
            <a:endParaRPr lang="hu-HU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7855664" y="3095538"/>
            <a:ext cx="217065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7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irt</a:t>
            </a:r>
            <a:endParaRPr lang="hu-HU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299956" y="3095538"/>
            <a:ext cx="217065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7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csikós</a:t>
            </a:r>
            <a:endParaRPr lang="hu-HU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872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73</Words>
  <Application>Microsoft Office PowerPoint</Application>
  <PresentationFormat>Egyéni</PresentationFormat>
  <Paragraphs>73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Zóka Éva</dc:creator>
  <cp:lastModifiedBy>user</cp:lastModifiedBy>
  <cp:revision>9</cp:revision>
  <dcterms:created xsi:type="dcterms:W3CDTF">2021-10-05T17:56:14Z</dcterms:created>
  <dcterms:modified xsi:type="dcterms:W3CDTF">2021-10-05T20:34:56Z</dcterms:modified>
</cp:coreProperties>
</file>