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  <p:sldId id="260" r:id="rId7"/>
    <p:sldId id="261" r:id="rId8"/>
    <p:sldId id="262" r:id="rId9"/>
    <p:sldId id="266" r:id="rId10"/>
    <p:sldId id="267" r:id="rId11"/>
    <p:sldId id="268" r:id="rId12"/>
    <p:sldId id="272" r:id="rId13"/>
    <p:sldId id="273" r:id="rId14"/>
    <p:sldId id="269" r:id="rId15"/>
    <p:sldId id="271" r:id="rId16"/>
    <p:sldId id="270" r:id="rId17"/>
    <p:sldId id="274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336" y="-114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932B981-E655-4334-AEEB-ADCA91688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FF58E4DA-D3EA-422D-A958-FBFD0382F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DDBA3B65-F49E-4655-A3F3-8BD87EC6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EE2D-5032-4557-ADF6-364EC1383C5D}" type="datetimeFigureOut">
              <a:rPr lang="hu-HU" smtClean="0"/>
              <a:pPr/>
              <a:t>2021.03.11.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60A2AD74-FCEE-4320-9219-9635F6A9C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3C126423-28C4-407C-BE35-8883C0311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1DA1-B594-4756-AE00-BE24267E42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7847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AD59885-4AFF-4DE5-A5E8-E8E235176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B0B1C1FB-3E3B-423D-A72A-C7D849D59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097B4BA3-1ABA-4C39-B804-5D136701B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EE2D-5032-4557-ADF6-364EC1383C5D}" type="datetimeFigureOut">
              <a:rPr lang="hu-HU" smtClean="0"/>
              <a:pPr/>
              <a:t>2021.03.11.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EA6CB35-0EA1-4755-946F-2A203A072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06F31925-1E8C-46CD-B280-9828AD83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1DA1-B594-4756-AE00-BE24267E42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8925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8A7B7C25-1901-4616-AEE2-6198829A6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5309B2B7-30BA-45DD-B4FE-AD496E82D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7890C429-34B1-46ED-BA3E-0FC63D6F8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EE2D-5032-4557-ADF6-364EC1383C5D}" type="datetimeFigureOut">
              <a:rPr lang="hu-HU" smtClean="0"/>
              <a:pPr/>
              <a:t>2021.03.11.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F6F8E806-835F-40B6-BCF4-0FB187A2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222F4C51-25CB-455C-9FA6-83C76257A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1DA1-B594-4756-AE00-BE24267E42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8231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D112EC8-01D8-4854-9A89-D3DFF4489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6A30A5BB-BC5C-4783-8674-2EA2F66FF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C8452BC0-F838-42D6-80A5-FAC99910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EE2D-5032-4557-ADF6-364EC1383C5D}" type="datetimeFigureOut">
              <a:rPr lang="hu-HU" smtClean="0"/>
              <a:pPr/>
              <a:t>2021.03.11.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7957D9C7-2132-451E-800E-B8CBC94AA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44048BBD-6839-4A76-BA68-F1FD9CFD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1DA1-B594-4756-AE00-BE24267E42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7840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167B088-CC6D-48FF-9CEB-C06D26349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C288BABF-5A86-48DF-B4FC-8FA46D003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7D1DFF8D-1CE7-41BF-BF25-488610DDD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EE2D-5032-4557-ADF6-364EC1383C5D}" type="datetimeFigureOut">
              <a:rPr lang="hu-HU" smtClean="0"/>
              <a:pPr/>
              <a:t>2021.03.11.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23891FBC-C725-40B6-A8CA-A39D4852F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C37FC4BA-F330-4232-945E-2CFC96CDB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1DA1-B594-4756-AE00-BE24267E42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8971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956E946-4147-4C83-A04A-3079256D6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F6BCEC1-9585-40D5-BB83-53E3E15D9B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F6FF5ED8-92AD-4473-B522-B067E1C20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7ADF3F0B-FA64-4DA5-8EAC-261FF918B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EE2D-5032-4557-ADF6-364EC1383C5D}" type="datetimeFigureOut">
              <a:rPr lang="hu-HU" smtClean="0"/>
              <a:pPr/>
              <a:t>2021.03.11.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1DD91CC2-E118-4331-ADD2-054EE8A9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DE25A9AF-F4A2-4DA4-826B-7333262C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1DA1-B594-4756-AE00-BE24267E42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0673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5030006-71AC-4DDE-BA68-58E4A8BD8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58174E8D-3434-46EA-A41E-003681D4D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E9DDCE8C-0E9C-45C0-B2DF-4E4D5294C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BEAB5BC5-BAD0-4554-BD29-BF9FB5CDCA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5CD52C82-7C6F-4CE3-B1F8-215C9F9D8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427E69CD-7592-49E7-8B2E-5CF39FAD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EE2D-5032-4557-ADF6-364EC1383C5D}" type="datetimeFigureOut">
              <a:rPr lang="hu-HU" smtClean="0"/>
              <a:pPr/>
              <a:t>2021.03.11.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49EF6F54-9EF2-46CB-988D-70BF58824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F293470F-9D95-46FC-8C38-5FE46361A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1DA1-B594-4756-AE00-BE24267E42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9937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472C3BF-37CC-4FEC-A9CA-451C922AE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8F4AA8F9-0C0E-4549-AB0E-58ABD1DE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EE2D-5032-4557-ADF6-364EC1383C5D}" type="datetimeFigureOut">
              <a:rPr lang="hu-HU" smtClean="0"/>
              <a:pPr/>
              <a:t>2021.03.11.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1606EACA-3C54-461D-AE51-24429C62C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673C53A1-9C07-4E32-AFB1-DE390B54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1DA1-B594-4756-AE00-BE24267E42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1310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B4E2CBF2-CFE0-4078-B687-2559B8F37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EE2D-5032-4557-ADF6-364EC1383C5D}" type="datetimeFigureOut">
              <a:rPr lang="hu-HU" smtClean="0"/>
              <a:pPr/>
              <a:t>2021.03.11.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81EE6C5F-8836-43F5-AAEC-0EB0DF23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ECAF7B68-B2A7-45CE-AAD1-750EFE9E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1DA1-B594-4756-AE00-BE24267E42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2701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3EB6C03-648C-44EF-ABEB-BEE355315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B6192D1-BAFD-4FA1-8E17-CFCA61A38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277FC0A9-931E-4F90-BD1F-3E2F91654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1600FDB2-E23F-4092-B948-20AC17298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EE2D-5032-4557-ADF6-364EC1383C5D}" type="datetimeFigureOut">
              <a:rPr lang="hu-HU" smtClean="0"/>
              <a:pPr/>
              <a:t>2021.03.11.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F448E317-C311-40BE-BC0D-C86890D8A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235AB0F6-02B9-4308-A9D9-B39F38985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1DA1-B594-4756-AE00-BE24267E42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29316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2082429-5F8C-4FE2-BAE4-18B4A7946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F49C8356-543A-49A3-A321-338F8278D2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C438E568-1319-44A3-B788-E98B045F9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7ABAC38F-83C2-40F7-B004-2981F8AEC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EE2D-5032-4557-ADF6-364EC1383C5D}" type="datetimeFigureOut">
              <a:rPr lang="hu-HU" smtClean="0"/>
              <a:pPr/>
              <a:t>2021.03.11.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38BCD08D-3D44-4681-930F-6F9424FD1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7530F4FF-329E-4D95-B529-C84ACA4DB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1DA1-B594-4756-AE00-BE24267E42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3661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1A0B7ACA-7FD6-47AA-A891-685D0C14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09B36309-3C59-4C58-A65D-E675899AB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17008FD0-687B-4F89-ACE8-BFCD265E8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2EE2D-5032-4557-ADF6-364EC1383C5D}" type="datetimeFigureOut">
              <a:rPr lang="hu-HU" smtClean="0"/>
              <a:pPr/>
              <a:t>2021.03.11.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B12AA0A7-4318-4581-97FE-FE8AE55FE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A3A2219D-B51C-459D-9071-42BF20D37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C1DA1-B594-4756-AE00-BE24267E42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9501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DNztux0cdw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mxMncjpbKV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xmlns="" id="{B57C64D3-33F8-468F-8187-7AE5C238DDB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xmlns="" id="{344627FA-761A-4E18-A2EF-9D0CF9406012}"/>
                </a:ext>
              </a:extLst>
            </p:cNvPr>
            <p:cNvSpPr/>
            <p:nvPr/>
          </p:nvSpPr>
          <p:spPr>
            <a:xfrm>
              <a:off x="0" y="4770120"/>
              <a:ext cx="12192000" cy="20878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Téglalap 3">
              <a:extLst>
                <a:ext uri="{FF2B5EF4-FFF2-40B4-BE49-F238E27FC236}">
                  <a16:creationId xmlns:a16="http://schemas.microsoft.com/office/drawing/2014/main" xmlns="" id="{F8611CD8-DFC5-4454-90DA-32A44789AC07}"/>
                </a:ext>
              </a:extLst>
            </p:cNvPr>
            <p:cNvSpPr/>
            <p:nvPr/>
          </p:nvSpPr>
          <p:spPr>
            <a:xfrm>
              <a:off x="0" y="0"/>
              <a:ext cx="12192000" cy="23317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C17E7FC4-0A86-4423-BBCD-0F589789B2C4}"/>
              </a:ext>
            </a:extLst>
          </p:cNvPr>
          <p:cNvSpPr txBox="1"/>
          <p:nvPr/>
        </p:nvSpPr>
        <p:spPr>
          <a:xfrm>
            <a:off x="1143000" y="2857500"/>
            <a:ext cx="10607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/>
              <a:t>Ünnepeink, szokásaink márciusban</a:t>
            </a:r>
          </a:p>
        </p:txBody>
      </p:sp>
    </p:spTree>
    <p:extLst>
      <p:ext uri="{BB962C8B-B14F-4D97-AF65-F5344CB8AC3E}">
        <p14:creationId xmlns:p14="http://schemas.microsoft.com/office/powerpoint/2010/main" xmlns="" val="3647104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xmlns="" id="{B57C64D3-33F8-468F-8187-7AE5C238DDB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xmlns="" id="{344627FA-761A-4E18-A2EF-9D0CF9406012}"/>
                </a:ext>
              </a:extLst>
            </p:cNvPr>
            <p:cNvSpPr/>
            <p:nvPr/>
          </p:nvSpPr>
          <p:spPr>
            <a:xfrm>
              <a:off x="0" y="4770120"/>
              <a:ext cx="12192000" cy="20878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Téglalap 3">
              <a:extLst>
                <a:ext uri="{FF2B5EF4-FFF2-40B4-BE49-F238E27FC236}">
                  <a16:creationId xmlns:a16="http://schemas.microsoft.com/office/drawing/2014/main" xmlns="" id="{F8611CD8-DFC5-4454-90DA-32A44789AC07}"/>
                </a:ext>
              </a:extLst>
            </p:cNvPr>
            <p:cNvSpPr/>
            <p:nvPr/>
          </p:nvSpPr>
          <p:spPr>
            <a:xfrm>
              <a:off x="0" y="0"/>
              <a:ext cx="12192000" cy="23317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62A317BE-112A-48F5-9778-6CA391D27222}"/>
              </a:ext>
            </a:extLst>
          </p:cNvPr>
          <p:cNvSpPr txBox="1"/>
          <p:nvPr/>
        </p:nvSpPr>
        <p:spPr>
          <a:xfrm>
            <a:off x="719958" y="2397740"/>
            <a:ext cx="107520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b="1" dirty="0">
                <a:latin typeface="Algerian" panose="04020705040A02060702" pitchFamily="82" charset="0"/>
              </a:rPr>
              <a:t>Olvasókönyv 193.oldal</a:t>
            </a:r>
          </a:p>
          <a:p>
            <a:pPr algn="ctr"/>
            <a:endParaRPr lang="hu-HU" sz="7200" b="1" dirty="0"/>
          </a:p>
        </p:txBody>
      </p:sp>
    </p:spTree>
    <p:extLst>
      <p:ext uri="{BB962C8B-B14F-4D97-AF65-F5344CB8AC3E}">
        <p14:creationId xmlns:p14="http://schemas.microsoft.com/office/powerpoint/2010/main" xmlns="" val="3221763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xmlns="" id="{B57C64D3-33F8-468F-8187-7AE5C238DDB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xmlns="" id="{344627FA-761A-4E18-A2EF-9D0CF9406012}"/>
                </a:ext>
              </a:extLst>
            </p:cNvPr>
            <p:cNvSpPr/>
            <p:nvPr/>
          </p:nvSpPr>
          <p:spPr>
            <a:xfrm>
              <a:off x="0" y="4770120"/>
              <a:ext cx="12192000" cy="20878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Téglalap 3">
              <a:extLst>
                <a:ext uri="{FF2B5EF4-FFF2-40B4-BE49-F238E27FC236}">
                  <a16:creationId xmlns:a16="http://schemas.microsoft.com/office/drawing/2014/main" xmlns="" id="{F8611CD8-DFC5-4454-90DA-32A44789AC07}"/>
                </a:ext>
              </a:extLst>
            </p:cNvPr>
            <p:cNvSpPr/>
            <p:nvPr/>
          </p:nvSpPr>
          <p:spPr>
            <a:xfrm>
              <a:off x="0" y="0"/>
              <a:ext cx="12192000" cy="23317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ECC03966-EBFA-406E-A098-F8C0164667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7776" y="179222"/>
            <a:ext cx="4336447" cy="6562109"/>
          </a:xfrm>
          <a:prstGeom prst="rect">
            <a:avLst/>
          </a:prstGeom>
        </p:spPr>
      </p:pic>
      <p:pic>
        <p:nvPicPr>
          <p:cNvPr id="11" name="Kép 10" descr="Nézők a moziban">
            <a:hlinkClick r:id="rId3"/>
            <a:extLst>
              <a:ext uri="{FF2B5EF4-FFF2-40B4-BE49-F238E27FC236}">
                <a16:creationId xmlns:a16="http://schemas.microsoft.com/office/drawing/2014/main" xmlns="" id="{3708866B-676B-450F-9677-F8D65C81A7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70120"/>
            <a:ext cx="2126542" cy="141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5393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xmlns="" id="{B57C64D3-33F8-468F-8187-7AE5C238DDB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xmlns="" id="{344627FA-761A-4E18-A2EF-9D0CF9406012}"/>
                </a:ext>
              </a:extLst>
            </p:cNvPr>
            <p:cNvSpPr/>
            <p:nvPr/>
          </p:nvSpPr>
          <p:spPr>
            <a:xfrm>
              <a:off x="0" y="4770120"/>
              <a:ext cx="12192000" cy="20878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Téglalap 3">
              <a:extLst>
                <a:ext uri="{FF2B5EF4-FFF2-40B4-BE49-F238E27FC236}">
                  <a16:creationId xmlns:a16="http://schemas.microsoft.com/office/drawing/2014/main" xmlns="" id="{F8611CD8-DFC5-4454-90DA-32A44789AC07}"/>
                </a:ext>
              </a:extLst>
            </p:cNvPr>
            <p:cNvSpPr/>
            <p:nvPr/>
          </p:nvSpPr>
          <p:spPr>
            <a:xfrm>
              <a:off x="0" y="0"/>
              <a:ext cx="12192000" cy="23317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169D174F-DA5B-473D-B8A5-832DCF0A42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6791" y="1307731"/>
            <a:ext cx="3107941" cy="4730218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EF1D5141-D1D9-47AF-B79A-328F0EF412FB}"/>
              </a:ext>
            </a:extLst>
          </p:cNvPr>
          <p:cNvSpPr txBox="1"/>
          <p:nvPr/>
        </p:nvSpPr>
        <p:spPr>
          <a:xfrm>
            <a:off x="1008992" y="2782669"/>
            <a:ext cx="9065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Tudjátok kik harcoltak a szabadságharcban? 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4637524E-C234-4714-AA2C-3CAB4B29F0AB}"/>
              </a:ext>
            </a:extLst>
          </p:cNvPr>
          <p:cNvSpPr txBox="1"/>
          <p:nvPr/>
        </p:nvSpPr>
        <p:spPr>
          <a:xfrm>
            <a:off x="7872247" y="4117565"/>
            <a:ext cx="440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Katonák, huszárok.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F9D018BB-3C38-47A7-A786-514420BF721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798" y="0"/>
            <a:ext cx="6558455" cy="289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974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xmlns="" id="{B57C64D3-33F8-468F-8187-7AE5C238DDB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xmlns="" id="{344627FA-761A-4E18-A2EF-9D0CF9406012}"/>
                </a:ext>
              </a:extLst>
            </p:cNvPr>
            <p:cNvSpPr/>
            <p:nvPr/>
          </p:nvSpPr>
          <p:spPr>
            <a:xfrm>
              <a:off x="0" y="4770120"/>
              <a:ext cx="12192000" cy="20878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Téglalap 3">
              <a:extLst>
                <a:ext uri="{FF2B5EF4-FFF2-40B4-BE49-F238E27FC236}">
                  <a16:creationId xmlns:a16="http://schemas.microsoft.com/office/drawing/2014/main" xmlns="" id="{F8611CD8-DFC5-4454-90DA-32A44789AC07}"/>
                </a:ext>
              </a:extLst>
            </p:cNvPr>
            <p:cNvSpPr/>
            <p:nvPr/>
          </p:nvSpPr>
          <p:spPr>
            <a:xfrm>
              <a:off x="0" y="0"/>
              <a:ext cx="12192000" cy="23317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AE461C7E-2C04-47E6-A2FD-C335CC9156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8269" y="598397"/>
            <a:ext cx="7835462" cy="532773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B54740D6-2D6A-41C7-8046-DCE4250AC70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192" y="2104928"/>
            <a:ext cx="11846642" cy="20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056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xmlns="" id="{B57C64D3-33F8-468F-8187-7AE5C238DDB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xmlns="" id="{344627FA-761A-4E18-A2EF-9D0CF9406012}"/>
                </a:ext>
              </a:extLst>
            </p:cNvPr>
            <p:cNvSpPr/>
            <p:nvPr/>
          </p:nvSpPr>
          <p:spPr>
            <a:xfrm>
              <a:off x="0" y="4770120"/>
              <a:ext cx="12192000" cy="20878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Téglalap 3">
              <a:extLst>
                <a:ext uri="{FF2B5EF4-FFF2-40B4-BE49-F238E27FC236}">
                  <a16:creationId xmlns:a16="http://schemas.microsoft.com/office/drawing/2014/main" xmlns="" id="{F8611CD8-DFC5-4454-90DA-32A44789AC07}"/>
                </a:ext>
              </a:extLst>
            </p:cNvPr>
            <p:cNvSpPr/>
            <p:nvPr/>
          </p:nvSpPr>
          <p:spPr>
            <a:xfrm>
              <a:off x="0" y="0"/>
              <a:ext cx="12192000" cy="23317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6AD9C9A8-4BAE-415A-838F-4A6CB5E5CADD}"/>
              </a:ext>
            </a:extLst>
          </p:cNvPr>
          <p:cNvSpPr txBox="1"/>
          <p:nvPr/>
        </p:nvSpPr>
        <p:spPr>
          <a:xfrm>
            <a:off x="909145" y="2767280"/>
            <a:ext cx="10373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PETŐFI SÁNDOR </a:t>
            </a:r>
          </a:p>
        </p:txBody>
      </p:sp>
    </p:spTree>
    <p:extLst>
      <p:ext uri="{BB962C8B-B14F-4D97-AF65-F5344CB8AC3E}">
        <p14:creationId xmlns:p14="http://schemas.microsoft.com/office/powerpoint/2010/main" xmlns="" val="3132390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xmlns="" id="{B57C64D3-33F8-468F-8187-7AE5C238DDB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xmlns="" id="{344627FA-761A-4E18-A2EF-9D0CF9406012}"/>
                </a:ext>
              </a:extLst>
            </p:cNvPr>
            <p:cNvSpPr/>
            <p:nvPr/>
          </p:nvSpPr>
          <p:spPr>
            <a:xfrm>
              <a:off x="0" y="4770120"/>
              <a:ext cx="12192000" cy="20878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Téglalap 3">
              <a:extLst>
                <a:ext uri="{FF2B5EF4-FFF2-40B4-BE49-F238E27FC236}">
                  <a16:creationId xmlns:a16="http://schemas.microsoft.com/office/drawing/2014/main" xmlns="" id="{F8611CD8-DFC5-4454-90DA-32A44789AC07}"/>
                </a:ext>
              </a:extLst>
            </p:cNvPr>
            <p:cNvSpPr/>
            <p:nvPr/>
          </p:nvSpPr>
          <p:spPr>
            <a:xfrm>
              <a:off x="0" y="0"/>
              <a:ext cx="12192000" cy="23317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8BB91043-16C3-4861-A0EE-7A4F97C90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6868" y="0"/>
            <a:ext cx="5101500" cy="764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3116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xmlns="" id="{B57C64D3-33F8-468F-8187-7AE5C238DDB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xmlns="" id="{344627FA-761A-4E18-A2EF-9D0CF9406012}"/>
                </a:ext>
              </a:extLst>
            </p:cNvPr>
            <p:cNvSpPr/>
            <p:nvPr/>
          </p:nvSpPr>
          <p:spPr>
            <a:xfrm>
              <a:off x="0" y="4770120"/>
              <a:ext cx="12192000" cy="20878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Téglalap 3">
              <a:extLst>
                <a:ext uri="{FF2B5EF4-FFF2-40B4-BE49-F238E27FC236}">
                  <a16:creationId xmlns:a16="http://schemas.microsoft.com/office/drawing/2014/main" xmlns="" id="{F8611CD8-DFC5-4454-90DA-32A44789AC07}"/>
                </a:ext>
              </a:extLst>
            </p:cNvPr>
            <p:cNvSpPr/>
            <p:nvPr/>
          </p:nvSpPr>
          <p:spPr>
            <a:xfrm>
              <a:off x="0" y="0"/>
              <a:ext cx="12192000" cy="23317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0C9F0830-5AE4-47A7-94F3-916663ECE2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9052" y="844001"/>
            <a:ext cx="9668136" cy="524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3234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xmlns="" id="{B57C64D3-33F8-468F-8187-7AE5C238DDB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xmlns="" id="{344627FA-761A-4E18-A2EF-9D0CF9406012}"/>
                </a:ext>
              </a:extLst>
            </p:cNvPr>
            <p:cNvSpPr/>
            <p:nvPr/>
          </p:nvSpPr>
          <p:spPr>
            <a:xfrm>
              <a:off x="0" y="4770120"/>
              <a:ext cx="12192000" cy="20878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Téglalap 3">
              <a:extLst>
                <a:ext uri="{FF2B5EF4-FFF2-40B4-BE49-F238E27FC236}">
                  <a16:creationId xmlns:a16="http://schemas.microsoft.com/office/drawing/2014/main" xmlns="" id="{F8611CD8-DFC5-4454-90DA-32A44789AC07}"/>
                </a:ext>
              </a:extLst>
            </p:cNvPr>
            <p:cNvSpPr/>
            <p:nvPr/>
          </p:nvSpPr>
          <p:spPr>
            <a:xfrm>
              <a:off x="0" y="0"/>
              <a:ext cx="12192000" cy="23317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6AD9C9A8-4BAE-415A-838F-4A6CB5E5CADD}"/>
              </a:ext>
            </a:extLst>
          </p:cNvPr>
          <p:cNvSpPr txBox="1"/>
          <p:nvPr/>
        </p:nvSpPr>
        <p:spPr>
          <a:xfrm>
            <a:off x="562304" y="2273648"/>
            <a:ext cx="10373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Honnan is volt a refrén?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FCD7A8FA-8A51-4327-8971-6B430CA67FD6}"/>
              </a:ext>
            </a:extLst>
          </p:cNvPr>
          <p:cNvSpPr txBox="1"/>
          <p:nvPr/>
        </p:nvSpPr>
        <p:spPr>
          <a:xfrm>
            <a:off x="1255986" y="2273648"/>
            <a:ext cx="111830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Holnap olvasás órán megtudjátok!</a:t>
            </a:r>
          </a:p>
          <a:p>
            <a:endParaRPr lang="hu-HU" sz="9600" dirty="0"/>
          </a:p>
        </p:txBody>
      </p:sp>
    </p:spTree>
    <p:extLst>
      <p:ext uri="{BB962C8B-B14F-4D97-AF65-F5344CB8AC3E}">
        <p14:creationId xmlns:p14="http://schemas.microsoft.com/office/powerpoint/2010/main" xmlns="" val="396342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xmlns="" id="{B57C64D3-33F8-468F-8187-7AE5C238DDB6}"/>
              </a:ext>
            </a:extLst>
          </p:cNvPr>
          <p:cNvGrpSpPr/>
          <p:nvPr/>
        </p:nvGrpSpPr>
        <p:grpSpPr>
          <a:xfrm>
            <a:off x="0" y="-65723"/>
            <a:ext cx="12192000" cy="6858000"/>
            <a:chOff x="0" y="0"/>
            <a:chExt cx="12192000" cy="6858000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xmlns="" id="{344627FA-761A-4E18-A2EF-9D0CF9406012}"/>
                </a:ext>
              </a:extLst>
            </p:cNvPr>
            <p:cNvSpPr/>
            <p:nvPr/>
          </p:nvSpPr>
          <p:spPr>
            <a:xfrm>
              <a:off x="0" y="4770120"/>
              <a:ext cx="12192000" cy="20878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Téglalap 3">
              <a:extLst>
                <a:ext uri="{FF2B5EF4-FFF2-40B4-BE49-F238E27FC236}">
                  <a16:creationId xmlns:a16="http://schemas.microsoft.com/office/drawing/2014/main" xmlns="" id="{F8611CD8-DFC5-4454-90DA-32A44789AC07}"/>
                </a:ext>
              </a:extLst>
            </p:cNvPr>
            <p:cNvSpPr/>
            <p:nvPr/>
          </p:nvSpPr>
          <p:spPr>
            <a:xfrm>
              <a:off x="0" y="0"/>
              <a:ext cx="12192000" cy="23317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68563600-448F-452F-AB69-4E6F78A2F115}"/>
              </a:ext>
            </a:extLst>
          </p:cNvPr>
          <p:cNvSpPr txBox="1"/>
          <p:nvPr/>
        </p:nvSpPr>
        <p:spPr>
          <a:xfrm>
            <a:off x="-1722120" y="2459504"/>
            <a:ext cx="9204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Gergely – járás </a:t>
            </a:r>
          </a:p>
          <a:p>
            <a:pPr algn="ctr"/>
            <a:r>
              <a:rPr lang="hu-HU" sz="6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március 12.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BF777CC4-9B1C-4CB3-885E-3A24E4D4C03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0544" y="1803736"/>
            <a:ext cx="5382376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1527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xmlns="" id="{B57C64D3-33F8-468F-8187-7AE5C238DDB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xmlns="" id="{344627FA-761A-4E18-A2EF-9D0CF9406012}"/>
                </a:ext>
              </a:extLst>
            </p:cNvPr>
            <p:cNvSpPr/>
            <p:nvPr/>
          </p:nvSpPr>
          <p:spPr>
            <a:xfrm>
              <a:off x="0" y="4770120"/>
              <a:ext cx="12192000" cy="20878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Téglalap 3">
              <a:extLst>
                <a:ext uri="{FF2B5EF4-FFF2-40B4-BE49-F238E27FC236}">
                  <a16:creationId xmlns:a16="http://schemas.microsoft.com/office/drawing/2014/main" xmlns="" id="{F8611CD8-DFC5-4454-90DA-32A44789AC07}"/>
                </a:ext>
              </a:extLst>
            </p:cNvPr>
            <p:cNvSpPr/>
            <p:nvPr/>
          </p:nvSpPr>
          <p:spPr>
            <a:xfrm>
              <a:off x="0" y="0"/>
              <a:ext cx="12192000" cy="23317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A4769906-E4AA-4D64-A834-0A4459276EE8}"/>
              </a:ext>
            </a:extLst>
          </p:cNvPr>
          <p:cNvSpPr txBox="1"/>
          <p:nvPr/>
        </p:nvSpPr>
        <p:spPr>
          <a:xfrm>
            <a:off x="1402081" y="1433126"/>
            <a:ext cx="6400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i="0" dirty="0">
                <a:solidFill>
                  <a:schemeClr val="bg2">
                    <a:lumMod val="10000"/>
                  </a:schemeClr>
                </a:solidFill>
                <a:effectLst/>
                <a:latin typeface="Proxima Nova"/>
              </a:rPr>
              <a:t>Ezen a napon</a:t>
            </a:r>
          </a:p>
          <a:p>
            <a:r>
              <a:rPr lang="hu-HU" sz="4400" b="1" i="0" dirty="0">
                <a:solidFill>
                  <a:schemeClr val="bg2">
                    <a:lumMod val="10000"/>
                  </a:schemeClr>
                </a:solidFill>
                <a:effectLst/>
                <a:latin typeface="Proxima Nova"/>
              </a:rPr>
              <a:t> </a:t>
            </a:r>
          </a:p>
          <a:p>
            <a:pPr marL="857250" indent="-857250">
              <a:buAutoNum type="romanUcPeriod"/>
            </a:pPr>
            <a:r>
              <a:rPr lang="hu-HU" sz="4400" b="1" i="0" u="sng" dirty="0">
                <a:solidFill>
                  <a:schemeClr val="bg2">
                    <a:lumMod val="10000"/>
                  </a:schemeClr>
                </a:solidFill>
                <a:effectLst/>
                <a:latin typeface="Proxima Nova"/>
              </a:rPr>
              <a:t>Gergely pápára emlékezünk</a:t>
            </a:r>
            <a:r>
              <a:rPr lang="hu-HU" sz="4400" b="1" i="0" dirty="0">
                <a:solidFill>
                  <a:schemeClr val="bg2">
                    <a:lumMod val="10000"/>
                  </a:schemeClr>
                </a:solidFill>
                <a:effectLst/>
                <a:latin typeface="Proxima Nova"/>
              </a:rPr>
              <a:t>, </a:t>
            </a:r>
          </a:p>
          <a:p>
            <a:endParaRPr lang="hu-HU" sz="4400" b="1" i="0" dirty="0">
              <a:solidFill>
                <a:schemeClr val="bg2">
                  <a:lumMod val="10000"/>
                </a:schemeClr>
              </a:solidFill>
              <a:effectLst/>
              <a:latin typeface="Proxima Nova"/>
            </a:endParaRPr>
          </a:p>
          <a:p>
            <a:r>
              <a:rPr lang="hu-HU" sz="4400" b="1" i="0" dirty="0">
                <a:solidFill>
                  <a:schemeClr val="bg2">
                    <a:lumMod val="10000"/>
                  </a:schemeClr>
                </a:solidFill>
                <a:effectLst/>
                <a:latin typeface="Proxima Nova"/>
              </a:rPr>
              <a:t>aki iskolát alapított.</a:t>
            </a:r>
          </a:p>
          <a:p>
            <a:r>
              <a:rPr lang="hu-HU" sz="4400" dirty="0"/>
              <a:t/>
            </a:r>
            <a:br>
              <a:rPr lang="hu-HU" sz="4400" dirty="0"/>
            </a:br>
            <a:endParaRPr lang="hu-HU" sz="4400" b="1" i="0" dirty="0">
              <a:solidFill>
                <a:schemeClr val="bg2">
                  <a:lumMod val="10000"/>
                </a:schemeClr>
              </a:solidFill>
              <a:effectLst/>
              <a:latin typeface="Proxima Nova"/>
            </a:endParaRPr>
          </a:p>
          <a:p>
            <a:endParaRPr lang="hu-HU" sz="4400" b="1" i="0" dirty="0">
              <a:solidFill>
                <a:schemeClr val="bg2">
                  <a:lumMod val="10000"/>
                </a:schemeClr>
              </a:solidFill>
              <a:effectLst/>
              <a:latin typeface="Proxima Nova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DE73241B-77C2-43FB-9975-71EAC763EC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5509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4FF59536-AC9E-445D-A0A5-1720CE5BA5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9520" y="294880"/>
            <a:ext cx="4413885" cy="626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329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xmlns="" id="{B57C64D3-33F8-468F-8187-7AE5C238DDB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xmlns="" id="{344627FA-761A-4E18-A2EF-9D0CF9406012}"/>
                </a:ext>
              </a:extLst>
            </p:cNvPr>
            <p:cNvSpPr/>
            <p:nvPr/>
          </p:nvSpPr>
          <p:spPr>
            <a:xfrm>
              <a:off x="0" y="4770120"/>
              <a:ext cx="12192000" cy="20878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Téglalap 3">
              <a:extLst>
                <a:ext uri="{FF2B5EF4-FFF2-40B4-BE49-F238E27FC236}">
                  <a16:creationId xmlns:a16="http://schemas.microsoft.com/office/drawing/2014/main" xmlns="" id="{F8611CD8-DFC5-4454-90DA-32A44789AC07}"/>
                </a:ext>
              </a:extLst>
            </p:cNvPr>
            <p:cNvSpPr/>
            <p:nvPr/>
          </p:nvSpPr>
          <p:spPr>
            <a:xfrm>
              <a:off x="0" y="0"/>
              <a:ext cx="12192000" cy="23317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7F4250AE-8837-4ADD-97B1-D3905873CEEA}"/>
              </a:ext>
            </a:extLst>
          </p:cNvPr>
          <p:cNvSpPr txBox="1"/>
          <p:nvPr/>
        </p:nvSpPr>
        <p:spPr>
          <a:xfrm>
            <a:off x="1934580" y="2274838"/>
            <a:ext cx="83958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u-HU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IV. Gergely pápa elődjét, I. (Nagy) Gergely pápát, az iskolák alapítóját, a gregorián éneklés megteremtőjét az iskolák pátrónusává, </a:t>
            </a:r>
            <a:r>
              <a:rPr lang="hu-HU" sz="3600" b="1" dirty="0">
                <a:solidFill>
                  <a:srgbClr val="000000"/>
                </a:solidFill>
                <a:latin typeface="arial" panose="020B0604020202020204" pitchFamily="34" charset="0"/>
              </a:rPr>
              <a:t>védőjévé </a:t>
            </a:r>
            <a:r>
              <a:rPr lang="hu-HU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tette.</a:t>
            </a:r>
          </a:p>
        </p:txBody>
      </p:sp>
    </p:spTree>
    <p:extLst>
      <p:ext uri="{BB962C8B-B14F-4D97-AF65-F5344CB8AC3E}">
        <p14:creationId xmlns:p14="http://schemas.microsoft.com/office/powerpoint/2010/main" xmlns="" val="208102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xmlns="" id="{B57C64D3-33F8-468F-8187-7AE5C238DDB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xmlns="" id="{344627FA-761A-4E18-A2EF-9D0CF9406012}"/>
                </a:ext>
              </a:extLst>
            </p:cNvPr>
            <p:cNvSpPr/>
            <p:nvPr/>
          </p:nvSpPr>
          <p:spPr>
            <a:xfrm>
              <a:off x="0" y="4770120"/>
              <a:ext cx="12192000" cy="20878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Téglalap 3">
              <a:extLst>
                <a:ext uri="{FF2B5EF4-FFF2-40B4-BE49-F238E27FC236}">
                  <a16:creationId xmlns:a16="http://schemas.microsoft.com/office/drawing/2014/main" xmlns="" id="{F8611CD8-DFC5-4454-90DA-32A44789AC07}"/>
                </a:ext>
              </a:extLst>
            </p:cNvPr>
            <p:cNvSpPr/>
            <p:nvPr/>
          </p:nvSpPr>
          <p:spPr>
            <a:xfrm>
              <a:off x="0" y="0"/>
              <a:ext cx="12192000" cy="23317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F26D7BAE-EBD6-47A0-9AB7-00305DFF7CEC}"/>
              </a:ext>
            </a:extLst>
          </p:cNvPr>
          <p:cNvSpPr txBox="1"/>
          <p:nvPr/>
        </p:nvSpPr>
        <p:spPr>
          <a:xfrm>
            <a:off x="1915509" y="1292883"/>
            <a:ext cx="871045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u-HU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Régen Gergely napján vetélkedőket tartott a diákság, diákpüspököt is választottak Gergely emlékére, a gyermekek katonást játszottak, a várost, falut </a:t>
            </a:r>
            <a:r>
              <a:rPr lang="hu-HU" sz="3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körüllovagolták</a:t>
            </a:r>
            <a:r>
              <a:rPr lang="hu-HU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"Szent Gergely vitézei" verselve, énekelve új diáktársakat toboroztak az iskolákba. </a:t>
            </a:r>
          </a:p>
        </p:txBody>
      </p:sp>
      <p:pic>
        <p:nvPicPr>
          <p:cNvPr id="3" name="Kép 2" descr="Nézők a moziban">
            <a:hlinkClick r:id="rId2"/>
            <a:extLst>
              <a:ext uri="{FF2B5EF4-FFF2-40B4-BE49-F238E27FC236}">
                <a16:creationId xmlns:a16="http://schemas.microsoft.com/office/drawing/2014/main" xmlns="" id="{F963DF20-5761-4527-BBD0-4492DE8210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68" y="5263201"/>
            <a:ext cx="2191407" cy="146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856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xmlns="" id="{B57C64D3-33F8-468F-8187-7AE5C238DDB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xmlns="" id="{344627FA-761A-4E18-A2EF-9D0CF9406012}"/>
                </a:ext>
              </a:extLst>
            </p:cNvPr>
            <p:cNvSpPr/>
            <p:nvPr/>
          </p:nvSpPr>
          <p:spPr>
            <a:xfrm>
              <a:off x="0" y="4770120"/>
              <a:ext cx="12192000" cy="20878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Téglalap 3">
              <a:extLst>
                <a:ext uri="{FF2B5EF4-FFF2-40B4-BE49-F238E27FC236}">
                  <a16:creationId xmlns:a16="http://schemas.microsoft.com/office/drawing/2014/main" xmlns="" id="{F8611CD8-DFC5-4454-90DA-32A44789AC07}"/>
                </a:ext>
              </a:extLst>
            </p:cNvPr>
            <p:cNvSpPr/>
            <p:nvPr/>
          </p:nvSpPr>
          <p:spPr>
            <a:xfrm>
              <a:off x="0" y="0"/>
              <a:ext cx="12192000" cy="23317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B93D95C7-A45C-4F49-B9EF-8C2CE0BA8B14}"/>
              </a:ext>
            </a:extLst>
          </p:cNvPr>
          <p:cNvSpPr txBox="1"/>
          <p:nvPr/>
        </p:nvSpPr>
        <p:spPr>
          <a:xfrm>
            <a:off x="426720" y="1417320"/>
            <a:ext cx="1146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0" dirty="0">
                <a:solidFill>
                  <a:schemeClr val="bg2">
                    <a:lumMod val="10000"/>
                  </a:schemeClr>
                </a:solidFill>
                <a:effectLst/>
                <a:latin typeface="Proxima Nova"/>
              </a:rPr>
              <a:t>A Gergely naphoz termésjóslás is kapcsolódik.</a:t>
            </a:r>
          </a:p>
          <a:p>
            <a:pPr algn="l"/>
            <a:endParaRPr lang="hu-HU" sz="3600" b="1" dirty="0">
              <a:solidFill>
                <a:schemeClr val="bg2">
                  <a:lumMod val="10000"/>
                </a:schemeClr>
              </a:solidFill>
              <a:latin typeface="Proxima Nova"/>
            </a:endParaRPr>
          </a:p>
          <a:p>
            <a:pPr algn="l"/>
            <a:endParaRPr lang="hu-HU" sz="3600" b="1" i="0" dirty="0">
              <a:solidFill>
                <a:schemeClr val="bg2">
                  <a:lumMod val="10000"/>
                </a:schemeClr>
              </a:solidFill>
              <a:effectLst/>
              <a:latin typeface="Proxima Nova"/>
            </a:endParaRPr>
          </a:p>
          <a:p>
            <a:pPr algn="l"/>
            <a:r>
              <a:rPr lang="hu-HU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 Gergely megrázza a szakállát, még áprilisban is hó lesz.</a:t>
            </a:r>
          </a:p>
          <a:p>
            <a:endParaRPr lang="hu-HU" sz="3600" dirty="0"/>
          </a:p>
        </p:txBody>
      </p:sp>
      <p:sp>
        <p:nvSpPr>
          <p:cNvPr id="6" name="Robbanás: 8 ágú 5">
            <a:extLst>
              <a:ext uri="{FF2B5EF4-FFF2-40B4-BE49-F238E27FC236}">
                <a16:creationId xmlns:a16="http://schemas.microsoft.com/office/drawing/2014/main" xmlns="" id="{ECB432CB-C592-4BE2-927F-A7DBD2B7F922}"/>
              </a:ext>
            </a:extLst>
          </p:cNvPr>
          <p:cNvSpPr/>
          <p:nvPr/>
        </p:nvSpPr>
        <p:spPr>
          <a:xfrm>
            <a:off x="10140966" y="3870956"/>
            <a:ext cx="617219" cy="6388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Robbanás: 8 ágú 7">
            <a:extLst>
              <a:ext uri="{FF2B5EF4-FFF2-40B4-BE49-F238E27FC236}">
                <a16:creationId xmlns:a16="http://schemas.microsoft.com/office/drawing/2014/main" xmlns="" id="{6ACF2986-5217-4686-B530-D68F929CC40D}"/>
              </a:ext>
            </a:extLst>
          </p:cNvPr>
          <p:cNvSpPr/>
          <p:nvPr/>
        </p:nvSpPr>
        <p:spPr>
          <a:xfrm>
            <a:off x="426720" y="647700"/>
            <a:ext cx="655320" cy="701040"/>
          </a:xfrm>
          <a:prstGeom prst="irregularSeal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Robbanás: 8 ágú 8">
            <a:extLst>
              <a:ext uri="{FF2B5EF4-FFF2-40B4-BE49-F238E27FC236}">
                <a16:creationId xmlns:a16="http://schemas.microsoft.com/office/drawing/2014/main" xmlns="" id="{928572A9-F4A6-45DA-A0EB-6047D53A2C5B}"/>
              </a:ext>
            </a:extLst>
          </p:cNvPr>
          <p:cNvSpPr/>
          <p:nvPr/>
        </p:nvSpPr>
        <p:spPr>
          <a:xfrm>
            <a:off x="3048000" y="4833640"/>
            <a:ext cx="655320" cy="701040"/>
          </a:xfrm>
          <a:prstGeom prst="irregularSeal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Robbanás: 8 ágú 10">
            <a:extLst>
              <a:ext uri="{FF2B5EF4-FFF2-40B4-BE49-F238E27FC236}">
                <a16:creationId xmlns:a16="http://schemas.microsoft.com/office/drawing/2014/main" xmlns="" id="{ACA945D6-9253-48FC-A0C3-2B088EC2DF2C}"/>
              </a:ext>
            </a:extLst>
          </p:cNvPr>
          <p:cNvSpPr/>
          <p:nvPr/>
        </p:nvSpPr>
        <p:spPr>
          <a:xfrm rot="4458247">
            <a:off x="10004433" y="2331722"/>
            <a:ext cx="655320" cy="70104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obbanás: 8 ágú 11">
            <a:extLst>
              <a:ext uri="{FF2B5EF4-FFF2-40B4-BE49-F238E27FC236}">
                <a16:creationId xmlns:a16="http://schemas.microsoft.com/office/drawing/2014/main" xmlns="" id="{038FA18D-C2A1-40D9-8C6B-1D68A20471EF}"/>
              </a:ext>
            </a:extLst>
          </p:cNvPr>
          <p:cNvSpPr/>
          <p:nvPr/>
        </p:nvSpPr>
        <p:spPr>
          <a:xfrm rot="18122269">
            <a:off x="4549140" y="2339340"/>
            <a:ext cx="411480" cy="464820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Robbanás: 8 ágú 12">
            <a:extLst>
              <a:ext uri="{FF2B5EF4-FFF2-40B4-BE49-F238E27FC236}">
                <a16:creationId xmlns:a16="http://schemas.microsoft.com/office/drawing/2014/main" xmlns="" id="{C881E16E-E64D-4266-876A-80BB2D442CD1}"/>
              </a:ext>
            </a:extLst>
          </p:cNvPr>
          <p:cNvSpPr/>
          <p:nvPr/>
        </p:nvSpPr>
        <p:spPr>
          <a:xfrm rot="3291003">
            <a:off x="899160" y="2331720"/>
            <a:ext cx="411480" cy="43306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Robbanás: 8 ágú 13">
            <a:extLst>
              <a:ext uri="{FF2B5EF4-FFF2-40B4-BE49-F238E27FC236}">
                <a16:creationId xmlns:a16="http://schemas.microsoft.com/office/drawing/2014/main" xmlns="" id="{8254B5F5-BB69-468F-A720-3C439AB7AAC0}"/>
              </a:ext>
            </a:extLst>
          </p:cNvPr>
          <p:cNvSpPr/>
          <p:nvPr/>
        </p:nvSpPr>
        <p:spPr>
          <a:xfrm rot="3518457">
            <a:off x="158577" y="4991747"/>
            <a:ext cx="606635" cy="452081"/>
          </a:xfrm>
          <a:prstGeom prst="irregularSeal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Robbanás: 8 ágú 14">
            <a:extLst>
              <a:ext uri="{FF2B5EF4-FFF2-40B4-BE49-F238E27FC236}">
                <a16:creationId xmlns:a16="http://schemas.microsoft.com/office/drawing/2014/main" xmlns="" id="{1288EC9A-70BE-4F7D-B361-195A8C818E11}"/>
              </a:ext>
            </a:extLst>
          </p:cNvPr>
          <p:cNvSpPr/>
          <p:nvPr/>
        </p:nvSpPr>
        <p:spPr>
          <a:xfrm rot="3518457">
            <a:off x="9841430" y="5362811"/>
            <a:ext cx="407885" cy="575003"/>
          </a:xfrm>
          <a:prstGeom prst="irregularSeal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Robbanás: 8 ágú 15">
            <a:extLst>
              <a:ext uri="{FF2B5EF4-FFF2-40B4-BE49-F238E27FC236}">
                <a16:creationId xmlns:a16="http://schemas.microsoft.com/office/drawing/2014/main" xmlns="" id="{4D421409-DD68-4816-A8F4-7F3683E86F93}"/>
              </a:ext>
            </a:extLst>
          </p:cNvPr>
          <p:cNvSpPr/>
          <p:nvPr/>
        </p:nvSpPr>
        <p:spPr>
          <a:xfrm rot="6478689">
            <a:off x="5437499" y="85096"/>
            <a:ext cx="362512" cy="471266"/>
          </a:xfrm>
          <a:prstGeom prst="irregularSeal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Robbanás: 8 ágú 16">
            <a:extLst>
              <a:ext uri="{FF2B5EF4-FFF2-40B4-BE49-F238E27FC236}">
                <a16:creationId xmlns:a16="http://schemas.microsoft.com/office/drawing/2014/main" xmlns="" id="{AFB9DB95-687B-484E-A9E0-EF76C77DE9C1}"/>
              </a:ext>
            </a:extLst>
          </p:cNvPr>
          <p:cNvSpPr/>
          <p:nvPr/>
        </p:nvSpPr>
        <p:spPr>
          <a:xfrm rot="3518457">
            <a:off x="8077534" y="170014"/>
            <a:ext cx="394834" cy="418228"/>
          </a:xfrm>
          <a:prstGeom prst="irregularSeal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Robbanás: 8 ágú 17">
            <a:extLst>
              <a:ext uri="{FF2B5EF4-FFF2-40B4-BE49-F238E27FC236}">
                <a16:creationId xmlns:a16="http://schemas.microsoft.com/office/drawing/2014/main" xmlns="" id="{F3DDA622-7C3E-4DCF-B501-E2B148D54463}"/>
              </a:ext>
            </a:extLst>
          </p:cNvPr>
          <p:cNvSpPr/>
          <p:nvPr/>
        </p:nvSpPr>
        <p:spPr>
          <a:xfrm rot="3518457">
            <a:off x="2692886" y="55206"/>
            <a:ext cx="267532" cy="358496"/>
          </a:xfrm>
          <a:prstGeom prst="irregularSeal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Robbanás: 8 ágú 18">
            <a:extLst>
              <a:ext uri="{FF2B5EF4-FFF2-40B4-BE49-F238E27FC236}">
                <a16:creationId xmlns:a16="http://schemas.microsoft.com/office/drawing/2014/main" xmlns="" id="{0422B112-6BDF-47D7-B366-09B6EFDA4521}"/>
              </a:ext>
            </a:extLst>
          </p:cNvPr>
          <p:cNvSpPr/>
          <p:nvPr/>
        </p:nvSpPr>
        <p:spPr>
          <a:xfrm rot="3518457">
            <a:off x="5542762" y="4781703"/>
            <a:ext cx="655320" cy="701040"/>
          </a:xfrm>
          <a:prstGeom prst="irregularSeal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Robbanás: 8 ágú 19">
            <a:extLst>
              <a:ext uri="{FF2B5EF4-FFF2-40B4-BE49-F238E27FC236}">
                <a16:creationId xmlns:a16="http://schemas.microsoft.com/office/drawing/2014/main" xmlns="" id="{161F1022-8F9B-4043-8DFA-ECD45F4ABA92}"/>
              </a:ext>
            </a:extLst>
          </p:cNvPr>
          <p:cNvSpPr/>
          <p:nvPr/>
        </p:nvSpPr>
        <p:spPr>
          <a:xfrm rot="3518457">
            <a:off x="3461881" y="1851775"/>
            <a:ext cx="655320" cy="701040"/>
          </a:xfrm>
          <a:prstGeom prst="irregularSeal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Robbanás: 8 ágú 20">
            <a:extLst>
              <a:ext uri="{FF2B5EF4-FFF2-40B4-BE49-F238E27FC236}">
                <a16:creationId xmlns:a16="http://schemas.microsoft.com/office/drawing/2014/main" xmlns="" id="{CEBA2980-ECF8-4979-BB4B-6CD2C0031DAB}"/>
              </a:ext>
            </a:extLst>
          </p:cNvPr>
          <p:cNvSpPr/>
          <p:nvPr/>
        </p:nvSpPr>
        <p:spPr>
          <a:xfrm rot="3518457">
            <a:off x="10887790" y="1404235"/>
            <a:ext cx="394834" cy="418228"/>
          </a:xfrm>
          <a:prstGeom prst="irregularSeal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abadkézi sokszög: alakzat 21">
            <a:extLst>
              <a:ext uri="{FF2B5EF4-FFF2-40B4-BE49-F238E27FC236}">
                <a16:creationId xmlns:a16="http://schemas.microsoft.com/office/drawing/2014/main" xmlns="" id="{09E81615-007B-41FB-B11C-AA7086528DD8}"/>
              </a:ext>
            </a:extLst>
          </p:cNvPr>
          <p:cNvSpPr/>
          <p:nvPr/>
        </p:nvSpPr>
        <p:spPr>
          <a:xfrm>
            <a:off x="-106680" y="5699760"/>
            <a:ext cx="12313920" cy="1188720"/>
          </a:xfrm>
          <a:custGeom>
            <a:avLst/>
            <a:gdLst>
              <a:gd name="connsiteX0" fmla="*/ 106680 w 12313920"/>
              <a:gd name="connsiteY0" fmla="*/ 457200 h 1188720"/>
              <a:gd name="connsiteX1" fmla="*/ 106680 w 12313920"/>
              <a:gd name="connsiteY1" fmla="*/ 457200 h 1188720"/>
              <a:gd name="connsiteX2" fmla="*/ 2773680 w 12313920"/>
              <a:gd name="connsiteY2" fmla="*/ 137160 h 1188720"/>
              <a:gd name="connsiteX3" fmla="*/ 2880360 w 12313920"/>
              <a:gd name="connsiteY3" fmla="*/ 182880 h 1188720"/>
              <a:gd name="connsiteX4" fmla="*/ 2941320 w 12313920"/>
              <a:gd name="connsiteY4" fmla="*/ 198120 h 1188720"/>
              <a:gd name="connsiteX5" fmla="*/ 3032760 w 12313920"/>
              <a:gd name="connsiteY5" fmla="*/ 228600 h 1188720"/>
              <a:gd name="connsiteX6" fmla="*/ 3108960 w 12313920"/>
              <a:gd name="connsiteY6" fmla="*/ 320040 h 1188720"/>
              <a:gd name="connsiteX7" fmla="*/ 3169920 w 12313920"/>
              <a:gd name="connsiteY7" fmla="*/ 426720 h 1188720"/>
              <a:gd name="connsiteX8" fmla="*/ 3291840 w 12313920"/>
              <a:gd name="connsiteY8" fmla="*/ 533400 h 1188720"/>
              <a:gd name="connsiteX9" fmla="*/ 3337560 w 12313920"/>
              <a:gd name="connsiteY9" fmla="*/ 563880 h 1188720"/>
              <a:gd name="connsiteX10" fmla="*/ 3459480 w 12313920"/>
              <a:gd name="connsiteY10" fmla="*/ 655320 h 1188720"/>
              <a:gd name="connsiteX11" fmla="*/ 3611880 w 12313920"/>
              <a:gd name="connsiteY11" fmla="*/ 701040 h 1188720"/>
              <a:gd name="connsiteX12" fmla="*/ 3718560 w 12313920"/>
              <a:gd name="connsiteY12" fmla="*/ 716280 h 1188720"/>
              <a:gd name="connsiteX13" fmla="*/ 4160520 w 12313920"/>
              <a:gd name="connsiteY13" fmla="*/ 731520 h 1188720"/>
              <a:gd name="connsiteX14" fmla="*/ 4221480 w 12313920"/>
              <a:gd name="connsiteY14" fmla="*/ 716280 h 1188720"/>
              <a:gd name="connsiteX15" fmla="*/ 4587240 w 12313920"/>
              <a:gd name="connsiteY15" fmla="*/ 685800 h 1188720"/>
              <a:gd name="connsiteX16" fmla="*/ 4693920 w 12313920"/>
              <a:gd name="connsiteY16" fmla="*/ 624840 h 1188720"/>
              <a:gd name="connsiteX17" fmla="*/ 4739640 w 12313920"/>
              <a:gd name="connsiteY17" fmla="*/ 609600 h 1188720"/>
              <a:gd name="connsiteX18" fmla="*/ 4785360 w 12313920"/>
              <a:gd name="connsiteY18" fmla="*/ 579120 h 1188720"/>
              <a:gd name="connsiteX19" fmla="*/ 4831080 w 12313920"/>
              <a:gd name="connsiteY19" fmla="*/ 563880 h 1188720"/>
              <a:gd name="connsiteX20" fmla="*/ 4892040 w 12313920"/>
              <a:gd name="connsiteY20" fmla="*/ 533400 h 1188720"/>
              <a:gd name="connsiteX21" fmla="*/ 4968240 w 12313920"/>
              <a:gd name="connsiteY21" fmla="*/ 502920 h 1188720"/>
              <a:gd name="connsiteX22" fmla="*/ 5074920 w 12313920"/>
              <a:gd name="connsiteY22" fmla="*/ 441960 h 1188720"/>
              <a:gd name="connsiteX23" fmla="*/ 5181600 w 12313920"/>
              <a:gd name="connsiteY23" fmla="*/ 350520 h 1188720"/>
              <a:gd name="connsiteX24" fmla="*/ 5242560 w 12313920"/>
              <a:gd name="connsiteY24" fmla="*/ 320040 h 1188720"/>
              <a:gd name="connsiteX25" fmla="*/ 5288280 w 12313920"/>
              <a:gd name="connsiteY25" fmla="*/ 289560 h 1188720"/>
              <a:gd name="connsiteX26" fmla="*/ 5349240 w 12313920"/>
              <a:gd name="connsiteY26" fmla="*/ 274320 h 1188720"/>
              <a:gd name="connsiteX27" fmla="*/ 5425440 w 12313920"/>
              <a:gd name="connsiteY27" fmla="*/ 243840 h 1188720"/>
              <a:gd name="connsiteX28" fmla="*/ 5486400 w 12313920"/>
              <a:gd name="connsiteY28" fmla="*/ 213360 h 1188720"/>
              <a:gd name="connsiteX29" fmla="*/ 5638800 w 12313920"/>
              <a:gd name="connsiteY29" fmla="*/ 182880 h 1188720"/>
              <a:gd name="connsiteX30" fmla="*/ 5684520 w 12313920"/>
              <a:gd name="connsiteY30" fmla="*/ 167640 h 1188720"/>
              <a:gd name="connsiteX31" fmla="*/ 5745480 w 12313920"/>
              <a:gd name="connsiteY31" fmla="*/ 152400 h 1188720"/>
              <a:gd name="connsiteX32" fmla="*/ 5913120 w 12313920"/>
              <a:gd name="connsiteY32" fmla="*/ 121920 h 1188720"/>
              <a:gd name="connsiteX33" fmla="*/ 6004560 w 12313920"/>
              <a:gd name="connsiteY33" fmla="*/ 91440 h 1188720"/>
              <a:gd name="connsiteX34" fmla="*/ 6096000 w 12313920"/>
              <a:gd name="connsiteY34" fmla="*/ 76200 h 1188720"/>
              <a:gd name="connsiteX35" fmla="*/ 6172200 w 12313920"/>
              <a:gd name="connsiteY35" fmla="*/ 60960 h 1188720"/>
              <a:gd name="connsiteX36" fmla="*/ 6278880 w 12313920"/>
              <a:gd name="connsiteY36" fmla="*/ 45720 h 1188720"/>
              <a:gd name="connsiteX37" fmla="*/ 6553200 w 12313920"/>
              <a:gd name="connsiteY37" fmla="*/ 15240 h 1188720"/>
              <a:gd name="connsiteX38" fmla="*/ 6614160 w 12313920"/>
              <a:gd name="connsiteY38" fmla="*/ 0 h 1188720"/>
              <a:gd name="connsiteX39" fmla="*/ 7360920 w 12313920"/>
              <a:gd name="connsiteY39" fmla="*/ 15240 h 1188720"/>
              <a:gd name="connsiteX40" fmla="*/ 7482840 w 12313920"/>
              <a:gd name="connsiteY40" fmla="*/ 30480 h 1188720"/>
              <a:gd name="connsiteX41" fmla="*/ 7559040 w 12313920"/>
              <a:gd name="connsiteY41" fmla="*/ 60960 h 1188720"/>
              <a:gd name="connsiteX42" fmla="*/ 7680960 w 12313920"/>
              <a:gd name="connsiteY42" fmla="*/ 91440 h 1188720"/>
              <a:gd name="connsiteX43" fmla="*/ 7787640 w 12313920"/>
              <a:gd name="connsiteY43" fmla="*/ 121920 h 1188720"/>
              <a:gd name="connsiteX44" fmla="*/ 7970520 w 12313920"/>
              <a:gd name="connsiteY44" fmla="*/ 152400 h 1188720"/>
              <a:gd name="connsiteX45" fmla="*/ 8077200 w 12313920"/>
              <a:gd name="connsiteY45" fmla="*/ 182880 h 1188720"/>
              <a:gd name="connsiteX46" fmla="*/ 8199120 w 12313920"/>
              <a:gd name="connsiteY46" fmla="*/ 213360 h 1188720"/>
              <a:gd name="connsiteX47" fmla="*/ 8305800 w 12313920"/>
              <a:gd name="connsiteY47" fmla="*/ 243840 h 1188720"/>
              <a:gd name="connsiteX48" fmla="*/ 8473440 w 12313920"/>
              <a:gd name="connsiteY48" fmla="*/ 274320 h 1188720"/>
              <a:gd name="connsiteX49" fmla="*/ 8580120 w 12313920"/>
              <a:gd name="connsiteY49" fmla="*/ 304800 h 1188720"/>
              <a:gd name="connsiteX50" fmla="*/ 8656320 w 12313920"/>
              <a:gd name="connsiteY50" fmla="*/ 320040 h 1188720"/>
              <a:gd name="connsiteX51" fmla="*/ 8702040 w 12313920"/>
              <a:gd name="connsiteY51" fmla="*/ 335280 h 1188720"/>
              <a:gd name="connsiteX52" fmla="*/ 8793480 w 12313920"/>
              <a:gd name="connsiteY52" fmla="*/ 350520 h 1188720"/>
              <a:gd name="connsiteX53" fmla="*/ 8869680 w 12313920"/>
              <a:gd name="connsiteY53" fmla="*/ 365760 h 1188720"/>
              <a:gd name="connsiteX54" fmla="*/ 9494520 w 12313920"/>
              <a:gd name="connsiteY54" fmla="*/ 335280 h 1188720"/>
              <a:gd name="connsiteX55" fmla="*/ 9540240 w 12313920"/>
              <a:gd name="connsiteY55" fmla="*/ 320040 h 1188720"/>
              <a:gd name="connsiteX56" fmla="*/ 9616440 w 12313920"/>
              <a:gd name="connsiteY56" fmla="*/ 289560 h 1188720"/>
              <a:gd name="connsiteX57" fmla="*/ 9829800 w 12313920"/>
              <a:gd name="connsiteY57" fmla="*/ 274320 h 1188720"/>
              <a:gd name="connsiteX58" fmla="*/ 10256520 w 12313920"/>
              <a:gd name="connsiteY58" fmla="*/ 289560 h 1188720"/>
              <a:gd name="connsiteX59" fmla="*/ 10363200 w 12313920"/>
              <a:gd name="connsiteY59" fmla="*/ 304800 h 1188720"/>
              <a:gd name="connsiteX60" fmla="*/ 10378440 w 12313920"/>
              <a:gd name="connsiteY60" fmla="*/ 350520 h 1188720"/>
              <a:gd name="connsiteX61" fmla="*/ 10454640 w 12313920"/>
              <a:gd name="connsiteY61" fmla="*/ 441960 h 1188720"/>
              <a:gd name="connsiteX62" fmla="*/ 10485120 w 12313920"/>
              <a:gd name="connsiteY62" fmla="*/ 502920 h 1188720"/>
              <a:gd name="connsiteX63" fmla="*/ 10546080 w 12313920"/>
              <a:gd name="connsiteY63" fmla="*/ 518160 h 1188720"/>
              <a:gd name="connsiteX64" fmla="*/ 10805160 w 12313920"/>
              <a:gd name="connsiteY64" fmla="*/ 502920 h 1188720"/>
              <a:gd name="connsiteX65" fmla="*/ 10881360 w 12313920"/>
              <a:gd name="connsiteY65" fmla="*/ 487680 h 1188720"/>
              <a:gd name="connsiteX66" fmla="*/ 10927080 w 12313920"/>
              <a:gd name="connsiteY66" fmla="*/ 457200 h 1188720"/>
              <a:gd name="connsiteX67" fmla="*/ 10972800 w 12313920"/>
              <a:gd name="connsiteY67" fmla="*/ 441960 h 1188720"/>
              <a:gd name="connsiteX68" fmla="*/ 11064240 w 12313920"/>
              <a:gd name="connsiteY68" fmla="*/ 381000 h 1188720"/>
              <a:gd name="connsiteX69" fmla="*/ 11125200 w 12313920"/>
              <a:gd name="connsiteY69" fmla="*/ 350520 h 1188720"/>
              <a:gd name="connsiteX70" fmla="*/ 11170920 w 12313920"/>
              <a:gd name="connsiteY70" fmla="*/ 304800 h 1188720"/>
              <a:gd name="connsiteX71" fmla="*/ 11338560 w 12313920"/>
              <a:gd name="connsiteY71" fmla="*/ 259080 h 1188720"/>
              <a:gd name="connsiteX72" fmla="*/ 11460480 w 12313920"/>
              <a:gd name="connsiteY72" fmla="*/ 213360 h 1188720"/>
              <a:gd name="connsiteX73" fmla="*/ 11521440 w 12313920"/>
              <a:gd name="connsiteY73" fmla="*/ 198120 h 1188720"/>
              <a:gd name="connsiteX74" fmla="*/ 11612880 w 12313920"/>
              <a:gd name="connsiteY74" fmla="*/ 167640 h 1188720"/>
              <a:gd name="connsiteX75" fmla="*/ 11765280 w 12313920"/>
              <a:gd name="connsiteY75" fmla="*/ 182880 h 1188720"/>
              <a:gd name="connsiteX76" fmla="*/ 11811000 w 12313920"/>
              <a:gd name="connsiteY76" fmla="*/ 228600 h 1188720"/>
              <a:gd name="connsiteX77" fmla="*/ 11856720 w 12313920"/>
              <a:gd name="connsiteY77" fmla="*/ 259080 h 1188720"/>
              <a:gd name="connsiteX78" fmla="*/ 11902440 w 12313920"/>
              <a:gd name="connsiteY78" fmla="*/ 304800 h 1188720"/>
              <a:gd name="connsiteX79" fmla="*/ 11993880 w 12313920"/>
              <a:gd name="connsiteY79" fmla="*/ 365760 h 1188720"/>
              <a:gd name="connsiteX80" fmla="*/ 12009120 w 12313920"/>
              <a:gd name="connsiteY80" fmla="*/ 426720 h 1188720"/>
              <a:gd name="connsiteX81" fmla="*/ 12039600 w 12313920"/>
              <a:gd name="connsiteY81" fmla="*/ 518160 h 1188720"/>
              <a:gd name="connsiteX82" fmla="*/ 12054840 w 12313920"/>
              <a:gd name="connsiteY82" fmla="*/ 655320 h 1188720"/>
              <a:gd name="connsiteX83" fmla="*/ 12070080 w 12313920"/>
              <a:gd name="connsiteY83" fmla="*/ 701040 h 1188720"/>
              <a:gd name="connsiteX84" fmla="*/ 12115800 w 12313920"/>
              <a:gd name="connsiteY84" fmla="*/ 746760 h 1188720"/>
              <a:gd name="connsiteX85" fmla="*/ 12161520 w 12313920"/>
              <a:gd name="connsiteY85" fmla="*/ 777240 h 1188720"/>
              <a:gd name="connsiteX86" fmla="*/ 12192000 w 12313920"/>
              <a:gd name="connsiteY86" fmla="*/ 822960 h 1188720"/>
              <a:gd name="connsiteX87" fmla="*/ 12237720 w 12313920"/>
              <a:gd name="connsiteY87" fmla="*/ 838200 h 1188720"/>
              <a:gd name="connsiteX88" fmla="*/ 12283440 w 12313920"/>
              <a:gd name="connsiteY88" fmla="*/ 868680 h 1188720"/>
              <a:gd name="connsiteX89" fmla="*/ 12313920 w 12313920"/>
              <a:gd name="connsiteY89" fmla="*/ 1127760 h 1188720"/>
              <a:gd name="connsiteX90" fmla="*/ 0 w 12313920"/>
              <a:gd name="connsiteY90" fmla="*/ 1188720 h 1188720"/>
              <a:gd name="connsiteX91" fmla="*/ 106680 w 12313920"/>
              <a:gd name="connsiteY91" fmla="*/ 45720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2313920" h="1188720">
                <a:moveTo>
                  <a:pt x="106680" y="457200"/>
                </a:moveTo>
                <a:lnTo>
                  <a:pt x="106680" y="457200"/>
                </a:lnTo>
                <a:lnTo>
                  <a:pt x="2773680" y="137160"/>
                </a:lnTo>
                <a:cubicBezTo>
                  <a:pt x="2831522" y="130697"/>
                  <a:pt x="2835478" y="163645"/>
                  <a:pt x="2880360" y="182880"/>
                </a:cubicBezTo>
                <a:cubicBezTo>
                  <a:pt x="2899612" y="191131"/>
                  <a:pt x="2921258" y="192101"/>
                  <a:pt x="2941320" y="198120"/>
                </a:cubicBezTo>
                <a:cubicBezTo>
                  <a:pt x="2972094" y="207352"/>
                  <a:pt x="3032760" y="228600"/>
                  <a:pt x="3032760" y="228600"/>
                </a:cubicBezTo>
                <a:cubicBezTo>
                  <a:pt x="3108436" y="342114"/>
                  <a:pt x="3011174" y="202697"/>
                  <a:pt x="3108960" y="320040"/>
                </a:cubicBezTo>
                <a:cubicBezTo>
                  <a:pt x="3210996" y="442484"/>
                  <a:pt x="3058125" y="277660"/>
                  <a:pt x="3169920" y="426720"/>
                </a:cubicBezTo>
                <a:cubicBezTo>
                  <a:pt x="3200865" y="467980"/>
                  <a:pt x="3250295" y="503725"/>
                  <a:pt x="3291840" y="533400"/>
                </a:cubicBezTo>
                <a:cubicBezTo>
                  <a:pt x="3306745" y="544046"/>
                  <a:pt x="3322747" y="553107"/>
                  <a:pt x="3337560" y="563880"/>
                </a:cubicBezTo>
                <a:cubicBezTo>
                  <a:pt x="3378644" y="593759"/>
                  <a:pt x="3411287" y="639256"/>
                  <a:pt x="3459480" y="655320"/>
                </a:cubicBezTo>
                <a:cubicBezTo>
                  <a:pt x="3507196" y="671225"/>
                  <a:pt x="3561209" y="691827"/>
                  <a:pt x="3611880" y="701040"/>
                </a:cubicBezTo>
                <a:cubicBezTo>
                  <a:pt x="3647222" y="707466"/>
                  <a:pt x="3683000" y="711200"/>
                  <a:pt x="3718560" y="716280"/>
                </a:cubicBezTo>
                <a:cubicBezTo>
                  <a:pt x="3920949" y="783743"/>
                  <a:pt x="3777902" y="748156"/>
                  <a:pt x="4160520" y="731520"/>
                </a:cubicBezTo>
                <a:cubicBezTo>
                  <a:pt x="4180840" y="726440"/>
                  <a:pt x="4200820" y="719723"/>
                  <a:pt x="4221480" y="716280"/>
                </a:cubicBezTo>
                <a:cubicBezTo>
                  <a:pt x="4343118" y="696007"/>
                  <a:pt x="4463769" y="693517"/>
                  <a:pt x="4587240" y="685800"/>
                </a:cubicBezTo>
                <a:cubicBezTo>
                  <a:pt x="4633156" y="655189"/>
                  <a:pt x="4639780" y="648043"/>
                  <a:pt x="4693920" y="624840"/>
                </a:cubicBezTo>
                <a:cubicBezTo>
                  <a:pt x="4708685" y="618512"/>
                  <a:pt x="4725272" y="616784"/>
                  <a:pt x="4739640" y="609600"/>
                </a:cubicBezTo>
                <a:cubicBezTo>
                  <a:pt x="4756023" y="601409"/>
                  <a:pt x="4768977" y="587311"/>
                  <a:pt x="4785360" y="579120"/>
                </a:cubicBezTo>
                <a:cubicBezTo>
                  <a:pt x="4799728" y="571936"/>
                  <a:pt x="4816315" y="570208"/>
                  <a:pt x="4831080" y="563880"/>
                </a:cubicBezTo>
                <a:cubicBezTo>
                  <a:pt x="4851962" y="554931"/>
                  <a:pt x="4871280" y="542627"/>
                  <a:pt x="4892040" y="533400"/>
                </a:cubicBezTo>
                <a:cubicBezTo>
                  <a:pt x="4917039" y="522289"/>
                  <a:pt x="4944326" y="516206"/>
                  <a:pt x="4968240" y="502920"/>
                </a:cubicBezTo>
                <a:cubicBezTo>
                  <a:pt x="5106637" y="426033"/>
                  <a:pt x="4964256" y="478848"/>
                  <a:pt x="5074920" y="441960"/>
                </a:cubicBezTo>
                <a:cubicBezTo>
                  <a:pt x="5116482" y="400398"/>
                  <a:pt x="5129465" y="383104"/>
                  <a:pt x="5181600" y="350520"/>
                </a:cubicBezTo>
                <a:cubicBezTo>
                  <a:pt x="5200865" y="338479"/>
                  <a:pt x="5222835" y="331312"/>
                  <a:pt x="5242560" y="320040"/>
                </a:cubicBezTo>
                <a:cubicBezTo>
                  <a:pt x="5258463" y="310953"/>
                  <a:pt x="5271445" y="296775"/>
                  <a:pt x="5288280" y="289560"/>
                </a:cubicBezTo>
                <a:cubicBezTo>
                  <a:pt x="5307532" y="281309"/>
                  <a:pt x="5329369" y="280944"/>
                  <a:pt x="5349240" y="274320"/>
                </a:cubicBezTo>
                <a:cubicBezTo>
                  <a:pt x="5375193" y="265669"/>
                  <a:pt x="5400441" y="254951"/>
                  <a:pt x="5425440" y="243840"/>
                </a:cubicBezTo>
                <a:cubicBezTo>
                  <a:pt x="5446200" y="234613"/>
                  <a:pt x="5465128" y="221337"/>
                  <a:pt x="5486400" y="213360"/>
                </a:cubicBezTo>
                <a:cubicBezTo>
                  <a:pt x="5530565" y="196798"/>
                  <a:pt x="5595703" y="192457"/>
                  <a:pt x="5638800" y="182880"/>
                </a:cubicBezTo>
                <a:cubicBezTo>
                  <a:pt x="5654482" y="179395"/>
                  <a:pt x="5669074" y="172053"/>
                  <a:pt x="5684520" y="167640"/>
                </a:cubicBezTo>
                <a:cubicBezTo>
                  <a:pt x="5704659" y="161886"/>
                  <a:pt x="5724941" y="156508"/>
                  <a:pt x="5745480" y="152400"/>
                </a:cubicBezTo>
                <a:cubicBezTo>
                  <a:pt x="5789044" y="143687"/>
                  <a:pt x="5868171" y="134179"/>
                  <a:pt x="5913120" y="121920"/>
                </a:cubicBezTo>
                <a:cubicBezTo>
                  <a:pt x="5944117" y="113466"/>
                  <a:pt x="5972868" y="96722"/>
                  <a:pt x="6004560" y="91440"/>
                </a:cubicBezTo>
                <a:lnTo>
                  <a:pt x="6096000" y="76200"/>
                </a:lnTo>
                <a:cubicBezTo>
                  <a:pt x="6121485" y="71566"/>
                  <a:pt x="6146649" y="65218"/>
                  <a:pt x="6172200" y="60960"/>
                </a:cubicBezTo>
                <a:cubicBezTo>
                  <a:pt x="6207632" y="55055"/>
                  <a:pt x="6243179" y="49687"/>
                  <a:pt x="6278880" y="45720"/>
                </a:cubicBezTo>
                <a:cubicBezTo>
                  <a:pt x="6400780" y="32176"/>
                  <a:pt x="6443157" y="35248"/>
                  <a:pt x="6553200" y="15240"/>
                </a:cubicBezTo>
                <a:cubicBezTo>
                  <a:pt x="6573808" y="11493"/>
                  <a:pt x="6593840" y="5080"/>
                  <a:pt x="6614160" y="0"/>
                </a:cubicBezTo>
                <a:lnTo>
                  <a:pt x="7360920" y="15240"/>
                </a:lnTo>
                <a:cubicBezTo>
                  <a:pt x="7401851" y="16676"/>
                  <a:pt x="7442933" y="21271"/>
                  <a:pt x="7482840" y="30480"/>
                </a:cubicBezTo>
                <a:cubicBezTo>
                  <a:pt x="7509496" y="36631"/>
                  <a:pt x="7532893" y="52915"/>
                  <a:pt x="7559040" y="60960"/>
                </a:cubicBezTo>
                <a:cubicBezTo>
                  <a:pt x="7599078" y="73279"/>
                  <a:pt x="7640484" y="80646"/>
                  <a:pt x="7680960" y="91440"/>
                </a:cubicBezTo>
                <a:cubicBezTo>
                  <a:pt x="7716694" y="100969"/>
                  <a:pt x="7751960" y="112189"/>
                  <a:pt x="7787640" y="121920"/>
                </a:cubicBezTo>
                <a:cubicBezTo>
                  <a:pt x="7895427" y="151316"/>
                  <a:pt x="7813946" y="126304"/>
                  <a:pt x="7970520" y="152400"/>
                </a:cubicBezTo>
                <a:cubicBezTo>
                  <a:pt x="8035791" y="163278"/>
                  <a:pt x="8020256" y="167350"/>
                  <a:pt x="8077200" y="182880"/>
                </a:cubicBezTo>
                <a:cubicBezTo>
                  <a:pt x="8117615" y="193902"/>
                  <a:pt x="8158644" y="202566"/>
                  <a:pt x="8199120" y="213360"/>
                </a:cubicBezTo>
                <a:cubicBezTo>
                  <a:pt x="8234854" y="222889"/>
                  <a:pt x="8269921" y="234870"/>
                  <a:pt x="8305800" y="243840"/>
                </a:cubicBezTo>
                <a:cubicBezTo>
                  <a:pt x="8462300" y="282965"/>
                  <a:pt x="8296804" y="233558"/>
                  <a:pt x="8473440" y="274320"/>
                </a:cubicBezTo>
                <a:cubicBezTo>
                  <a:pt x="8509476" y="282636"/>
                  <a:pt x="8544241" y="295830"/>
                  <a:pt x="8580120" y="304800"/>
                </a:cubicBezTo>
                <a:cubicBezTo>
                  <a:pt x="8605250" y="311082"/>
                  <a:pt x="8631190" y="313758"/>
                  <a:pt x="8656320" y="320040"/>
                </a:cubicBezTo>
                <a:cubicBezTo>
                  <a:pt x="8671905" y="323936"/>
                  <a:pt x="8686358" y="331795"/>
                  <a:pt x="8702040" y="335280"/>
                </a:cubicBezTo>
                <a:cubicBezTo>
                  <a:pt x="8732205" y="341983"/>
                  <a:pt x="8763078" y="344992"/>
                  <a:pt x="8793480" y="350520"/>
                </a:cubicBezTo>
                <a:cubicBezTo>
                  <a:pt x="8818965" y="355154"/>
                  <a:pt x="8844280" y="360680"/>
                  <a:pt x="8869680" y="365760"/>
                </a:cubicBezTo>
                <a:lnTo>
                  <a:pt x="9494520" y="335280"/>
                </a:lnTo>
                <a:cubicBezTo>
                  <a:pt x="9510547" y="334187"/>
                  <a:pt x="9525198" y="325681"/>
                  <a:pt x="9540240" y="320040"/>
                </a:cubicBezTo>
                <a:cubicBezTo>
                  <a:pt x="9565855" y="310434"/>
                  <a:pt x="9589418" y="293827"/>
                  <a:pt x="9616440" y="289560"/>
                </a:cubicBezTo>
                <a:cubicBezTo>
                  <a:pt x="9686869" y="278440"/>
                  <a:pt x="9758680" y="279400"/>
                  <a:pt x="9829800" y="274320"/>
                </a:cubicBezTo>
                <a:cubicBezTo>
                  <a:pt x="9972040" y="279400"/>
                  <a:pt x="10114421" y="281440"/>
                  <a:pt x="10256520" y="289560"/>
                </a:cubicBezTo>
                <a:cubicBezTo>
                  <a:pt x="10292383" y="291609"/>
                  <a:pt x="10331071" y="288736"/>
                  <a:pt x="10363200" y="304800"/>
                </a:cubicBezTo>
                <a:cubicBezTo>
                  <a:pt x="10377568" y="311984"/>
                  <a:pt x="10369529" y="337154"/>
                  <a:pt x="10378440" y="350520"/>
                </a:cubicBezTo>
                <a:cubicBezTo>
                  <a:pt x="10504521" y="539642"/>
                  <a:pt x="10354918" y="267446"/>
                  <a:pt x="10454640" y="441960"/>
                </a:cubicBezTo>
                <a:cubicBezTo>
                  <a:pt x="10465912" y="461685"/>
                  <a:pt x="10467667" y="488376"/>
                  <a:pt x="10485120" y="502920"/>
                </a:cubicBezTo>
                <a:cubicBezTo>
                  <a:pt x="10501211" y="516329"/>
                  <a:pt x="10525760" y="513080"/>
                  <a:pt x="10546080" y="518160"/>
                </a:cubicBezTo>
                <a:cubicBezTo>
                  <a:pt x="10632440" y="513080"/>
                  <a:pt x="10719006" y="510752"/>
                  <a:pt x="10805160" y="502920"/>
                </a:cubicBezTo>
                <a:cubicBezTo>
                  <a:pt x="10830957" y="500575"/>
                  <a:pt x="10857106" y="496775"/>
                  <a:pt x="10881360" y="487680"/>
                </a:cubicBezTo>
                <a:cubicBezTo>
                  <a:pt x="10898510" y="481249"/>
                  <a:pt x="10910697" y="465391"/>
                  <a:pt x="10927080" y="457200"/>
                </a:cubicBezTo>
                <a:cubicBezTo>
                  <a:pt x="10941448" y="450016"/>
                  <a:pt x="10958757" y="449762"/>
                  <a:pt x="10972800" y="441960"/>
                </a:cubicBezTo>
                <a:cubicBezTo>
                  <a:pt x="11004822" y="424170"/>
                  <a:pt x="11031475" y="397383"/>
                  <a:pt x="11064240" y="381000"/>
                </a:cubicBezTo>
                <a:cubicBezTo>
                  <a:pt x="11084560" y="370840"/>
                  <a:pt x="11106713" y="363725"/>
                  <a:pt x="11125200" y="350520"/>
                </a:cubicBezTo>
                <a:cubicBezTo>
                  <a:pt x="11142738" y="337993"/>
                  <a:pt x="11152643" y="316223"/>
                  <a:pt x="11170920" y="304800"/>
                </a:cubicBezTo>
                <a:cubicBezTo>
                  <a:pt x="11224319" y="271426"/>
                  <a:pt x="11278297" y="269124"/>
                  <a:pt x="11338560" y="259080"/>
                </a:cubicBezTo>
                <a:cubicBezTo>
                  <a:pt x="11378819" y="242976"/>
                  <a:pt x="11418671" y="225305"/>
                  <a:pt x="11460480" y="213360"/>
                </a:cubicBezTo>
                <a:cubicBezTo>
                  <a:pt x="11480619" y="207606"/>
                  <a:pt x="11501378" y="204139"/>
                  <a:pt x="11521440" y="198120"/>
                </a:cubicBezTo>
                <a:cubicBezTo>
                  <a:pt x="11552214" y="188888"/>
                  <a:pt x="11612880" y="167640"/>
                  <a:pt x="11612880" y="167640"/>
                </a:cubicBezTo>
                <a:cubicBezTo>
                  <a:pt x="11663680" y="172720"/>
                  <a:pt x="11716484" y="167866"/>
                  <a:pt x="11765280" y="182880"/>
                </a:cubicBezTo>
                <a:cubicBezTo>
                  <a:pt x="11785880" y="189218"/>
                  <a:pt x="11794443" y="214802"/>
                  <a:pt x="11811000" y="228600"/>
                </a:cubicBezTo>
                <a:cubicBezTo>
                  <a:pt x="11825071" y="240326"/>
                  <a:pt x="11842649" y="247354"/>
                  <a:pt x="11856720" y="259080"/>
                </a:cubicBezTo>
                <a:cubicBezTo>
                  <a:pt x="11873277" y="272878"/>
                  <a:pt x="11885427" y="291568"/>
                  <a:pt x="11902440" y="304800"/>
                </a:cubicBezTo>
                <a:cubicBezTo>
                  <a:pt x="11931356" y="327290"/>
                  <a:pt x="11993880" y="365760"/>
                  <a:pt x="11993880" y="365760"/>
                </a:cubicBezTo>
                <a:cubicBezTo>
                  <a:pt x="11998960" y="386080"/>
                  <a:pt x="12003101" y="406658"/>
                  <a:pt x="12009120" y="426720"/>
                </a:cubicBezTo>
                <a:cubicBezTo>
                  <a:pt x="12018352" y="457494"/>
                  <a:pt x="12039600" y="518160"/>
                  <a:pt x="12039600" y="518160"/>
                </a:cubicBezTo>
                <a:cubicBezTo>
                  <a:pt x="12044680" y="563880"/>
                  <a:pt x="12047277" y="609945"/>
                  <a:pt x="12054840" y="655320"/>
                </a:cubicBezTo>
                <a:cubicBezTo>
                  <a:pt x="12057481" y="671166"/>
                  <a:pt x="12061169" y="687674"/>
                  <a:pt x="12070080" y="701040"/>
                </a:cubicBezTo>
                <a:cubicBezTo>
                  <a:pt x="12082035" y="718973"/>
                  <a:pt x="12099243" y="732962"/>
                  <a:pt x="12115800" y="746760"/>
                </a:cubicBezTo>
                <a:cubicBezTo>
                  <a:pt x="12129871" y="758486"/>
                  <a:pt x="12146280" y="767080"/>
                  <a:pt x="12161520" y="777240"/>
                </a:cubicBezTo>
                <a:cubicBezTo>
                  <a:pt x="12171680" y="792480"/>
                  <a:pt x="12177697" y="811518"/>
                  <a:pt x="12192000" y="822960"/>
                </a:cubicBezTo>
                <a:cubicBezTo>
                  <a:pt x="12204544" y="832995"/>
                  <a:pt x="12223352" y="831016"/>
                  <a:pt x="12237720" y="838200"/>
                </a:cubicBezTo>
                <a:cubicBezTo>
                  <a:pt x="12254103" y="846391"/>
                  <a:pt x="12268200" y="858520"/>
                  <a:pt x="12283440" y="868680"/>
                </a:cubicBezTo>
                <a:cubicBezTo>
                  <a:pt x="12299128" y="1119690"/>
                  <a:pt x="12241094" y="1054934"/>
                  <a:pt x="12313920" y="1127760"/>
                </a:cubicBezTo>
                <a:lnTo>
                  <a:pt x="0" y="1188720"/>
                </a:lnTo>
                <a:lnTo>
                  <a:pt x="106680" y="457200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7454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remove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9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3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xmlns="" id="{B57C64D3-33F8-468F-8187-7AE5C238DDB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xmlns="" id="{344627FA-761A-4E18-A2EF-9D0CF9406012}"/>
                </a:ext>
              </a:extLst>
            </p:cNvPr>
            <p:cNvSpPr/>
            <p:nvPr/>
          </p:nvSpPr>
          <p:spPr>
            <a:xfrm>
              <a:off x="0" y="4770120"/>
              <a:ext cx="12192000" cy="20878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Téglalap 3">
              <a:extLst>
                <a:ext uri="{FF2B5EF4-FFF2-40B4-BE49-F238E27FC236}">
                  <a16:creationId xmlns:a16="http://schemas.microsoft.com/office/drawing/2014/main" xmlns="" id="{F8611CD8-DFC5-4454-90DA-32A44789AC07}"/>
                </a:ext>
              </a:extLst>
            </p:cNvPr>
            <p:cNvSpPr/>
            <p:nvPr/>
          </p:nvSpPr>
          <p:spPr>
            <a:xfrm>
              <a:off x="0" y="0"/>
              <a:ext cx="12192000" cy="23317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2" name="Kép 1">
            <a:extLst>
              <a:ext uri="{FF2B5EF4-FFF2-40B4-BE49-F238E27FC236}">
                <a16:creationId xmlns:a16="http://schemas.microsoft.com/office/drawing/2014/main" xmlns="" id="{DAADA1F4-C48B-4D03-BFE6-EC2A2D231D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073">
            <a:off x="7901621" y="4522589"/>
            <a:ext cx="3774812" cy="200996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9E1BDF22-9FA9-4C1B-B8D4-F51281FBB2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796" b="89928" l="4392" r="89865">
                        <a14:foregroundMark x1="3716" y1="4556" x2="45270" y2="10072"/>
                        <a14:foregroundMark x1="45270" y1="10072" x2="55405" y2="6475"/>
                        <a14:foregroundMark x1="55405" y1="6475" x2="66216" y2="4796"/>
                        <a14:foregroundMark x1="66216" y1="4796" x2="76351" y2="6954"/>
                        <a14:foregroundMark x1="76351" y1="6954" x2="86824" y2="5755"/>
                        <a14:foregroundMark x1="86824" y1="5755" x2="94257" y2="959"/>
                        <a14:foregroundMark x1="94257" y1="959" x2="98311" y2="7674"/>
                        <a14:foregroundMark x1="98311" y1="7674" x2="97973" y2="32134"/>
                        <a14:foregroundMark x1="97973" y1="32134" x2="90878" y2="37650"/>
                        <a14:foregroundMark x1="90878" y1="37650" x2="81757" y2="41007"/>
                        <a14:foregroundMark x1="81757" y1="41007" x2="92230" y2="70504"/>
                        <a14:foregroundMark x1="92230" y1="70504" x2="81419" y2="75060"/>
                        <a14:foregroundMark x1="81419" y1="75060" x2="71284" y2="75060"/>
                        <a14:foregroundMark x1="71284" y1="75060" x2="64865" y2="81055"/>
                        <a14:foregroundMark x1="64865" y1="81055" x2="63851" y2="88969"/>
                        <a14:foregroundMark x1="63851" y1="88969" x2="55405" y2="93525"/>
                        <a14:foregroundMark x1="55405" y1="93525" x2="45608" y2="92326"/>
                        <a14:foregroundMark x1="45608" y1="92326" x2="37162" y2="98561"/>
                        <a14:foregroundMark x1="37162" y1="98561" x2="19257" y2="90168"/>
                        <a14:foregroundMark x1="19257" y1="90168" x2="29730" y2="50360"/>
                        <a14:foregroundMark x1="29730" y1="50360" x2="29054" y2="41966"/>
                        <a14:foregroundMark x1="29054" y1="41966" x2="3041" y2="38609"/>
                        <a14:foregroundMark x1="3041" y1="38609" x2="338" y2="21823"/>
                        <a14:foregroundMark x1="338" y1="21823" x2="5405" y2="4796"/>
                        <a14:foregroundMark x1="5405" y1="4796" x2="4392" y2="4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77605">
            <a:off x="10487047" y="120397"/>
            <a:ext cx="1484206" cy="209092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79ED9F4A-C048-45F1-98DC-E4DFAF688CBB}"/>
              </a:ext>
            </a:extLst>
          </p:cNvPr>
          <p:cNvSpPr txBox="1"/>
          <p:nvPr/>
        </p:nvSpPr>
        <p:spPr>
          <a:xfrm>
            <a:off x="822960" y="1659076"/>
            <a:ext cx="10911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4400" b="1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Rendszerint hideget hoz: Gergely uram nagy ravasz, hidegre </a:t>
            </a:r>
            <a:r>
              <a:rPr lang="hu-HU" sz="4400" b="1" i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vál</a:t>
            </a:r>
            <a:r>
              <a:rPr lang="hu-HU" sz="4400" b="1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’ a tavasz.</a:t>
            </a:r>
          </a:p>
          <a:p>
            <a:pPr algn="l"/>
            <a:r>
              <a:rPr lang="hu-HU" sz="4400" b="1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 Azt is mondták: Mátyás, Gergely két rossz ember, mert mindkét napon lehűl az idő.</a:t>
            </a:r>
          </a:p>
          <a:p>
            <a:endParaRPr lang="hu-HU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2" name="Picture 4" descr="Kötött, sapka Clipart | k21846584 | Fotosearch">
            <a:extLst>
              <a:ext uri="{FF2B5EF4-FFF2-40B4-BE49-F238E27FC236}">
                <a16:creationId xmlns:a16="http://schemas.microsoft.com/office/drawing/2014/main" xmlns="" id="{5F4F31DF-B32D-4B2B-BEA3-4E0F5F8C1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7197" b="89773" l="9948" r="93717">
                        <a14:foregroundMark x1="54974" y1="28409" x2="22513" y2="39773"/>
                        <a14:foregroundMark x1="22513" y1="39773" x2="4712" y2="53788"/>
                        <a14:foregroundMark x1="4712" y1="53788" x2="524" y2="62879"/>
                        <a14:foregroundMark x1="524" y1="62879" x2="3141" y2="73106"/>
                        <a14:foregroundMark x1="3141" y1="73106" x2="38220" y2="76136"/>
                        <a14:foregroundMark x1="38220" y1="76136" x2="58639" y2="88636"/>
                        <a14:foregroundMark x1="58639" y1="88636" x2="66492" y2="95833"/>
                        <a14:foregroundMark x1="66492" y1="95833" x2="76963" y2="90909"/>
                        <a14:foregroundMark x1="76963" y1="90909" x2="82199" y2="82576"/>
                        <a14:foregroundMark x1="82199" y1="82576" x2="85864" y2="62121"/>
                        <a14:foregroundMark x1="85864" y1="62121" x2="80105" y2="41288"/>
                        <a14:foregroundMark x1="80105" y1="41288" x2="98953" y2="26894"/>
                        <a14:foregroundMark x1="98953" y1="26894" x2="99476" y2="15909"/>
                        <a14:foregroundMark x1="99476" y1="15909" x2="92670" y2="7197"/>
                        <a14:foregroundMark x1="92670" y1="7197" x2="82723" y2="3030"/>
                        <a14:foregroundMark x1="82723" y1="3030" x2="70157" y2="3030"/>
                        <a14:foregroundMark x1="70157" y1="3030" x2="59162" y2="7197"/>
                        <a14:foregroundMark x1="59162" y1="7197" x2="53403" y2="16288"/>
                        <a14:foregroundMark x1="53403" y1="16288" x2="56021" y2="28788"/>
                        <a14:foregroundMark x1="92147" y1="55303" x2="92147" y2="55303"/>
                        <a14:foregroundMark x1="57068" y1="49242" x2="57068" y2="49242"/>
                        <a14:foregroundMark x1="93717" y1="57197" x2="93717" y2="57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205280">
            <a:off x="-243044" y="233139"/>
            <a:ext cx="1792722" cy="201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9628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xmlns="" id="{B57C64D3-33F8-468F-8187-7AE5C238DDB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xmlns="" id="{344627FA-761A-4E18-A2EF-9D0CF9406012}"/>
                </a:ext>
              </a:extLst>
            </p:cNvPr>
            <p:cNvSpPr/>
            <p:nvPr/>
          </p:nvSpPr>
          <p:spPr>
            <a:xfrm>
              <a:off x="0" y="4770120"/>
              <a:ext cx="12192000" cy="20878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Téglalap 3">
              <a:extLst>
                <a:ext uri="{FF2B5EF4-FFF2-40B4-BE49-F238E27FC236}">
                  <a16:creationId xmlns:a16="http://schemas.microsoft.com/office/drawing/2014/main" xmlns="" id="{F8611CD8-DFC5-4454-90DA-32A44789AC07}"/>
                </a:ext>
              </a:extLst>
            </p:cNvPr>
            <p:cNvSpPr/>
            <p:nvPr/>
          </p:nvSpPr>
          <p:spPr>
            <a:xfrm>
              <a:off x="0" y="0"/>
              <a:ext cx="12192000" cy="23317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2" name="Kép 1">
            <a:extLst>
              <a:ext uri="{FF2B5EF4-FFF2-40B4-BE49-F238E27FC236}">
                <a16:creationId xmlns:a16="http://schemas.microsoft.com/office/drawing/2014/main" xmlns="" id="{73DE7A76-B86B-4C0E-B668-FA96721D62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3CEA26C7-8590-48D4-AB4D-A6C2A8443A5F}"/>
              </a:ext>
            </a:extLst>
          </p:cNvPr>
          <p:cNvSpPr txBox="1"/>
          <p:nvPr/>
        </p:nvSpPr>
        <p:spPr>
          <a:xfrm>
            <a:off x="814551" y="1474410"/>
            <a:ext cx="1104111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hu-HU" sz="60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Megfigyelték azt is, hogy "Gergely-napi szél, </a:t>
            </a:r>
            <a:r>
              <a:rPr lang="hu-HU" sz="6000" b="1" i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Szent György-napig </a:t>
            </a:r>
            <a:r>
              <a:rPr lang="hu-HU" sz="6000" b="1" i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él."</a:t>
            </a:r>
          </a:p>
          <a:p>
            <a:endParaRPr lang="hu-H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243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xmlns="" id="{B57C64D3-33F8-468F-8187-7AE5C238DDB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Téglalap 4">
              <a:extLst>
                <a:ext uri="{FF2B5EF4-FFF2-40B4-BE49-F238E27FC236}">
                  <a16:creationId xmlns:a16="http://schemas.microsoft.com/office/drawing/2014/main" xmlns="" id="{344627FA-761A-4E18-A2EF-9D0CF9406012}"/>
                </a:ext>
              </a:extLst>
            </p:cNvPr>
            <p:cNvSpPr/>
            <p:nvPr/>
          </p:nvSpPr>
          <p:spPr>
            <a:xfrm>
              <a:off x="0" y="4770120"/>
              <a:ext cx="12192000" cy="20878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Téglalap 3">
              <a:extLst>
                <a:ext uri="{FF2B5EF4-FFF2-40B4-BE49-F238E27FC236}">
                  <a16:creationId xmlns:a16="http://schemas.microsoft.com/office/drawing/2014/main" xmlns="" id="{F8611CD8-DFC5-4454-90DA-32A44789AC07}"/>
                </a:ext>
              </a:extLst>
            </p:cNvPr>
            <p:cNvSpPr/>
            <p:nvPr/>
          </p:nvSpPr>
          <p:spPr>
            <a:xfrm>
              <a:off x="0" y="0"/>
              <a:ext cx="12192000" cy="23317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62A317BE-112A-48F5-9778-6CA391D27222}"/>
              </a:ext>
            </a:extLst>
          </p:cNvPr>
          <p:cNvSpPr txBox="1"/>
          <p:nvPr/>
        </p:nvSpPr>
        <p:spPr>
          <a:xfrm>
            <a:off x="804042" y="2950755"/>
            <a:ext cx="102002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b="1" dirty="0">
                <a:latin typeface="Algerian" panose="04020705040A02060702" pitchFamily="82" charset="0"/>
              </a:rPr>
              <a:t>1848. március 15.  </a:t>
            </a:r>
          </a:p>
          <a:p>
            <a:pPr algn="ctr"/>
            <a:r>
              <a:rPr lang="hu-HU" sz="7200" b="1" dirty="0">
                <a:latin typeface="Algerian" panose="04020705040A02060702" pitchFamily="82" charset="0"/>
              </a:rPr>
              <a:t>Forradalom </a:t>
            </a:r>
          </a:p>
        </p:txBody>
      </p:sp>
    </p:spTree>
    <p:extLst>
      <p:ext uri="{BB962C8B-B14F-4D97-AF65-F5344CB8AC3E}">
        <p14:creationId xmlns:p14="http://schemas.microsoft.com/office/powerpoint/2010/main" xmlns="" val="2499252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150</Words>
  <Application>Microsoft Office PowerPoint</Application>
  <PresentationFormat>Egyéni</PresentationFormat>
  <Paragraphs>27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Wicza@sulid.hu</dc:creator>
  <cp:lastModifiedBy>user</cp:lastModifiedBy>
  <cp:revision>17</cp:revision>
  <dcterms:created xsi:type="dcterms:W3CDTF">2021-03-11T03:34:07Z</dcterms:created>
  <dcterms:modified xsi:type="dcterms:W3CDTF">2021-03-11T17:51:34Z</dcterms:modified>
</cp:coreProperties>
</file>