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535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613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01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170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64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321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803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755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130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492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88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0088-3A44-47B7-932C-FA821389DC04}" type="datetimeFigureOut">
              <a:rPr lang="hu-HU" smtClean="0"/>
              <a:pPr/>
              <a:t>2021.05.13.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8E28-4771-4CD1-B9B8-200626B70A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660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osdoboz.hu/feladatsor?id=1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uper minőségű klasszikus illeszkedés olcsó eladás abc képkeret png -  vanishingpointcar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alag felülnézetben 4"/>
          <p:cNvSpPr/>
          <p:nvPr/>
        </p:nvSpPr>
        <p:spPr>
          <a:xfrm>
            <a:off x="7156174" y="1461052"/>
            <a:ext cx="3091069" cy="2395331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831918" y="1781554"/>
            <a:ext cx="17395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Írás</a:t>
            </a:r>
          </a:p>
          <a:p>
            <a:pPr algn="ctr"/>
            <a:r>
              <a:rPr lang="hu-H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05. 13.</a:t>
            </a:r>
            <a:endParaRPr lang="hu-H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91109" y="3898180"/>
            <a:ext cx="63178" cy="6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6" name="Kép 5" descr="Képernyőrész kivágás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0" r="4085"/>
          <a:stretch/>
        </p:blipFill>
        <p:spPr>
          <a:xfrm>
            <a:off x="2538501" y="1408385"/>
            <a:ext cx="2832285" cy="30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04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uper minőségű klasszikus illeszkedés olcsó eladás abc képkeret png -  vanishingpointcar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926" y="1199289"/>
            <a:ext cx="2317869" cy="1219263"/>
          </a:xfrm>
          <a:prstGeom prst="rect">
            <a:avLst/>
          </a:prstGeom>
        </p:spPr>
      </p:pic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304" y="2500902"/>
            <a:ext cx="2343270" cy="1200212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243" y="2640464"/>
            <a:ext cx="2343270" cy="1219263"/>
          </a:xfrm>
          <a:prstGeom prst="rect">
            <a:avLst/>
          </a:prstGeom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465" y="1335647"/>
            <a:ext cx="2362321" cy="1193861"/>
          </a:xfrm>
          <a:prstGeom prst="rect">
            <a:avLst/>
          </a:prstGeom>
        </p:spPr>
      </p:pic>
      <p:pic>
        <p:nvPicPr>
          <p:cNvPr id="7" name="Kép 6" descr="Képernyőrész kivágás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8916" y="2958516"/>
            <a:ext cx="2324219" cy="1219263"/>
          </a:xfrm>
          <a:prstGeom prst="rect">
            <a:avLst/>
          </a:prstGeom>
        </p:spPr>
      </p:pic>
      <p:pic>
        <p:nvPicPr>
          <p:cNvPr id="8" name="Kép 7" descr="Képernyőrész kivágás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71" y="3783464"/>
            <a:ext cx="2336920" cy="1212912"/>
          </a:xfrm>
          <a:prstGeom prst="rect">
            <a:avLst/>
          </a:prstGeom>
        </p:spPr>
      </p:pic>
      <p:pic>
        <p:nvPicPr>
          <p:cNvPr id="9" name="Kép 8" descr="Képernyőrész kivágás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339" y="4139600"/>
            <a:ext cx="2343270" cy="1219263"/>
          </a:xfrm>
          <a:prstGeom prst="rect">
            <a:avLst/>
          </a:prstGeom>
        </p:spPr>
      </p:pic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514" y="4749231"/>
            <a:ext cx="2349621" cy="121926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67265" y="350736"/>
            <a:ext cx="438203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Alkoss szavakat! Írd le!</a:t>
            </a:r>
            <a:endParaRPr lang="hu-H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50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uper minőségű klasszikus illeszkedés olcsó eladás abc képkeret png -  vanishingpointcar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267788" y="2620276"/>
            <a:ext cx="28442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3"/>
              </a:rPr>
              <a:t>https://www.okosdoboz.hu/</a:t>
            </a:r>
          </a:p>
          <a:p>
            <a:r>
              <a:rPr lang="hu-HU" dirty="0" err="1" smtClean="0">
                <a:hlinkClick r:id="rId3"/>
              </a:rPr>
              <a:t>feladatsor?id</a:t>
            </a:r>
            <a:r>
              <a:rPr lang="hu-HU" dirty="0" smtClean="0">
                <a:hlinkClick r:id="rId3"/>
              </a:rPr>
              <a:t>=153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098923" y="1735221"/>
            <a:ext cx="355879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Szótagpárosító</a:t>
            </a:r>
          </a:p>
        </p:txBody>
      </p:sp>
      <p:sp>
        <p:nvSpPr>
          <p:cNvPr id="4" name="Téglalap 3"/>
          <p:cNvSpPr/>
          <p:nvPr/>
        </p:nvSpPr>
        <p:spPr>
          <a:xfrm>
            <a:off x="1801405" y="3429544"/>
            <a:ext cx="415382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Másold le a szavakat!</a:t>
            </a:r>
            <a:endParaRPr lang="hu-H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3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uper minőségű klasszikus illeszkedés olcsó eladás abc képkeret png -  vanishingpointcar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769" y="882869"/>
            <a:ext cx="2999627" cy="1336913"/>
          </a:xfrm>
          <a:prstGeom prst="rect">
            <a:avLst/>
          </a:prstGeom>
          <a:gradFill>
            <a:gsLst>
              <a:gs pos="300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769" y="2758127"/>
            <a:ext cx="3026610" cy="15195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Szövegdoboz 3"/>
          <p:cNvSpPr txBox="1"/>
          <p:nvPr/>
        </p:nvSpPr>
        <p:spPr>
          <a:xfrm>
            <a:off x="6930696" y="1871950"/>
            <a:ext cx="3669594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kis házban öt kis szoba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sorakozik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szépen,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ember bújik oda </a:t>
            </a: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melegedni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télen.</a:t>
            </a:r>
          </a:p>
        </p:txBody>
      </p:sp>
      <p:sp>
        <p:nvSpPr>
          <p:cNvPr id="5" name="Téglalap 4"/>
          <p:cNvSpPr/>
          <p:nvPr/>
        </p:nvSpPr>
        <p:spPr>
          <a:xfrm>
            <a:off x="4652869" y="4585222"/>
            <a:ext cx="496732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 egyik mondókát másold le! </a:t>
            </a:r>
            <a:r>
              <a:rPr lang="hu-H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Válassz</a:t>
            </a:r>
            <a:r>
              <a:rPr lang="hu-H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u-H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595843" y="627995"/>
            <a:ext cx="266970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Találd ki!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zuper minőségű klasszikus illeszkedés olcsó eladás abc képkeret png -  vanishingpointcar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607347" y="6500599"/>
            <a:ext cx="120172" cy="265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3" name="Picture 2" descr="Angyalok animált gif képek - Képeslapküldés - e-kepeslap.co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635" y="914400"/>
            <a:ext cx="2652560" cy="30795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7236732" y="2530314"/>
            <a:ext cx="299473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Remek munka!</a:t>
            </a:r>
            <a:endParaRPr lang="hu-H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3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</Words>
  <Application>Microsoft Office PowerPoint</Application>
  <PresentationFormat>Egyéni</PresentationFormat>
  <Paragraphs>14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1. dia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Tősér Gyuláné</dc:creator>
  <cp:lastModifiedBy>user</cp:lastModifiedBy>
  <cp:revision>8</cp:revision>
  <dcterms:created xsi:type="dcterms:W3CDTF">2021-05-09T15:37:33Z</dcterms:created>
  <dcterms:modified xsi:type="dcterms:W3CDTF">2021-05-13T20:09:08Z</dcterms:modified>
</cp:coreProperties>
</file>