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08848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3395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57032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54615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7451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88313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64475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6636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85737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91598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5426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FE53-C16C-4F02-BB75-AA0FD4EA1B52}" type="datetimeFigureOut">
              <a:rPr lang="hu-HU" smtClean="0"/>
              <a:pPr/>
              <a:t>2021.05.24.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E1623-E019-44A9-A416-62F4E15EB7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5074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28TLeHOPOw&amp;t=30s&amp;ab_channel=Bogl%C3%A1rkaTorna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wallpapers floral frame, white background, flowers, frame of  colorful flowers, frame templates for desktop free. Pictures for desktop 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048277" y="2400805"/>
            <a:ext cx="2095446" cy="1754326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Írás</a:t>
            </a:r>
          </a:p>
          <a:p>
            <a:pPr algn="ctr"/>
            <a:r>
              <a:rPr lang="hu-H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05. 27.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70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wallpapers floral frame, white background, flowers, frame of  colorful flowers, frame templates for desktop free. Pictures for desktop 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617340" y="1149046"/>
            <a:ext cx="4957319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vagy </a:t>
            </a:r>
            <a:r>
              <a:rPr lang="hu-H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</a:t>
            </a:r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hu-H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Segít az olvasókönyv 180. oldala!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54620" y="2795753"/>
            <a:ext cx="8492581" cy="2123658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sz="4400" dirty="0" smtClean="0"/>
              <a:t>_</a:t>
            </a:r>
            <a:r>
              <a:rPr lang="hu-HU" sz="4400" dirty="0" err="1" smtClean="0"/>
              <a:t>uk</a:t>
            </a:r>
            <a:r>
              <a:rPr lang="hu-HU" sz="4400" dirty="0" smtClean="0"/>
              <a:t>,   te_,   </a:t>
            </a:r>
            <a:r>
              <a:rPr lang="hu-HU" sz="4400" dirty="0" err="1" smtClean="0"/>
              <a:t>sú</a:t>
            </a:r>
            <a:r>
              <a:rPr lang="hu-HU" sz="4400" dirty="0" smtClean="0"/>
              <a:t>_,   </a:t>
            </a:r>
            <a:r>
              <a:rPr lang="hu-HU" sz="4400" dirty="0" err="1" smtClean="0"/>
              <a:t>bago</a:t>
            </a:r>
            <a:r>
              <a:rPr lang="hu-HU" sz="4400" dirty="0" smtClean="0"/>
              <a:t>_,   </a:t>
            </a:r>
            <a:r>
              <a:rPr lang="hu-HU" sz="4400" dirty="0" err="1" smtClean="0"/>
              <a:t>za</a:t>
            </a:r>
            <a:r>
              <a:rPr lang="hu-HU" sz="4400" dirty="0" smtClean="0"/>
              <a:t>_,  </a:t>
            </a:r>
          </a:p>
          <a:p>
            <a:r>
              <a:rPr lang="hu-HU" sz="4400" dirty="0" err="1" smtClean="0"/>
              <a:t>to_ás</a:t>
            </a:r>
            <a:r>
              <a:rPr lang="hu-HU" sz="4400" dirty="0" smtClean="0"/>
              <a:t>,   </a:t>
            </a:r>
            <a:r>
              <a:rPr lang="hu-HU" sz="4400" dirty="0" err="1" smtClean="0"/>
              <a:t>tala</a:t>
            </a:r>
            <a:r>
              <a:rPr lang="hu-HU" sz="4400" dirty="0" smtClean="0"/>
              <a:t>_,   </a:t>
            </a:r>
            <a:r>
              <a:rPr lang="hu-HU" sz="4400" dirty="0" err="1" smtClean="0"/>
              <a:t>fo_ik</a:t>
            </a:r>
            <a:r>
              <a:rPr lang="hu-HU" sz="4400" dirty="0" smtClean="0"/>
              <a:t>,   </a:t>
            </a:r>
            <a:r>
              <a:rPr lang="hu-HU" sz="4400" dirty="0" err="1" smtClean="0"/>
              <a:t>va_as</a:t>
            </a:r>
            <a:r>
              <a:rPr lang="hu-HU" sz="4400" dirty="0" smtClean="0"/>
              <a:t>,   </a:t>
            </a:r>
            <a:r>
              <a:rPr lang="hu-HU" sz="4400" dirty="0" err="1" smtClean="0"/>
              <a:t>bú_ik</a:t>
            </a:r>
            <a:r>
              <a:rPr lang="hu-HU" sz="4400" dirty="0" smtClean="0"/>
              <a:t>,</a:t>
            </a:r>
          </a:p>
          <a:p>
            <a:r>
              <a:rPr lang="hu-HU" sz="4400" dirty="0"/>
              <a:t>f</a:t>
            </a:r>
            <a:r>
              <a:rPr lang="hu-HU" sz="4400" dirty="0" smtClean="0"/>
              <a:t>ú_,   </a:t>
            </a:r>
            <a:r>
              <a:rPr lang="hu-HU" sz="4400" dirty="0" err="1" smtClean="0"/>
              <a:t>mo</a:t>
            </a:r>
            <a:r>
              <a:rPr lang="hu-HU" sz="4400" dirty="0" smtClean="0"/>
              <a:t>_,   he_,   </a:t>
            </a:r>
            <a:r>
              <a:rPr lang="hu-HU" sz="4400" dirty="0" err="1" smtClean="0"/>
              <a:t>ha_as</a:t>
            </a:r>
            <a:r>
              <a:rPr lang="hu-HU" sz="4400" dirty="0" smtClean="0"/>
              <a:t>,   _</a:t>
            </a:r>
            <a:r>
              <a:rPr lang="hu-HU" sz="4400" dirty="0" err="1" smtClean="0"/>
              <a:t>ut</a:t>
            </a:r>
            <a:endParaRPr lang="hu-HU" sz="4400" dirty="0"/>
          </a:p>
        </p:txBody>
      </p:sp>
      <p:sp>
        <p:nvSpPr>
          <p:cNvPr id="4" name="Téglalap 3"/>
          <p:cNvSpPr/>
          <p:nvPr/>
        </p:nvSpPr>
        <p:spPr>
          <a:xfrm>
            <a:off x="5956014" y="3472861"/>
            <a:ext cx="569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</a:t>
            </a:r>
            <a:endParaRPr lang="hu-H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558767" y="4149970"/>
            <a:ext cx="569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</a:t>
            </a:r>
            <a:endParaRPr lang="hu-H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119139" y="4149970"/>
            <a:ext cx="569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</a:t>
            </a:r>
            <a:endParaRPr lang="hu-H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273161" y="2849931"/>
            <a:ext cx="569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</a:t>
            </a:r>
            <a:endParaRPr lang="hu-H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173198" y="2837537"/>
            <a:ext cx="569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</a:t>
            </a:r>
            <a:endParaRPr lang="hu-H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042209" y="2819888"/>
            <a:ext cx="5693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</a:t>
            </a:r>
            <a:endParaRPr lang="hu-HU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663682" y="4203810"/>
            <a:ext cx="319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hu-HU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933034" y="4191754"/>
            <a:ext cx="319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hu-HU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782857" y="3547683"/>
            <a:ext cx="319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hu-HU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709523" y="3522895"/>
            <a:ext cx="319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hu-HU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812155" y="3547683"/>
            <a:ext cx="319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hu-HU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9639968" y="3581796"/>
            <a:ext cx="319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hu-HU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8282774" y="4179223"/>
            <a:ext cx="319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hu-HU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8520362" y="2891430"/>
            <a:ext cx="319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hu-HU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037474" y="2888453"/>
            <a:ext cx="319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hu-HU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2283596" y="5184888"/>
            <a:ext cx="8234627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Másold le a szavakat! Karikázd be pirossal a </a:t>
            </a:r>
            <a:r>
              <a:rPr lang="hu-HU" sz="2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ly</a:t>
            </a:r>
            <a:r>
              <a:rPr lang="hu-H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kékkel a </a:t>
            </a:r>
            <a:r>
              <a:rPr lang="hu-HU" sz="2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hu-H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betűket!</a:t>
            </a:r>
            <a:endParaRPr lang="hu-H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877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wallpapers floral frame, white background, flowers, frame of  colorful flowers, frame templates for desktop free. Pictures for desktop 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agyar nyelvi gyakorló - PDF Ingyenes letölté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676" y="248249"/>
            <a:ext cx="5559972" cy="63615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244199" y="1306701"/>
            <a:ext cx="3250249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Csoportosítva </a:t>
            </a:r>
          </a:p>
          <a:p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másold le a szavakat!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28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wallpapers floral frame, white background, flowers, frame of  colorful flowers, frame templates for desktop free. Pictures for desktop 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652043" y="1001901"/>
            <a:ext cx="2080248" cy="646331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Ellenőrzés</a:t>
            </a:r>
            <a:endParaRPr lang="hu-H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Kép 2" descr="Képernyőrész kivágá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333" y="905757"/>
            <a:ext cx="5843749" cy="543768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71734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wallpapers floral frame, white background, flowers, frame of  colorful flowers, frame templates for desktop free. Pictures for desktop 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361646" y="4941146"/>
            <a:ext cx="5360570" cy="646331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hlinkClick r:id="rId3"/>
              </a:rPr>
              <a:t>https://www.youtube.com/watch?v=I28TLeHOPOw&amp;t=</a:t>
            </a:r>
          </a:p>
          <a:p>
            <a:r>
              <a:rPr lang="hu-HU" dirty="0" smtClean="0">
                <a:hlinkClick r:id="rId3"/>
              </a:rPr>
              <a:t>30s&amp;ab_channel=Bogl%C3%A1rkaTornai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438253" y="1208689"/>
            <a:ext cx="4893263" cy="3170099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u-HU" sz="4000" b="1" dirty="0" smtClean="0"/>
              <a:t>Találós kérdés</a:t>
            </a:r>
          </a:p>
          <a:p>
            <a:endParaRPr lang="hu-HU" sz="4000" dirty="0" smtClean="0"/>
          </a:p>
          <a:p>
            <a:r>
              <a:rPr lang="hu-HU" sz="4000" dirty="0" smtClean="0"/>
              <a:t>Háló nélkül halászik,</a:t>
            </a:r>
          </a:p>
          <a:p>
            <a:r>
              <a:rPr lang="hu-HU" sz="4000" dirty="0" smtClean="0"/>
              <a:t>Kéményeken tanyázik, </a:t>
            </a:r>
          </a:p>
          <a:p>
            <a:r>
              <a:rPr lang="hu-HU" sz="4000" dirty="0" smtClean="0"/>
              <a:t>Elköltözik, ha fázik.</a:t>
            </a:r>
            <a:endParaRPr lang="hu-HU" sz="4000" dirty="0"/>
          </a:p>
        </p:txBody>
      </p:sp>
      <p:sp>
        <p:nvSpPr>
          <p:cNvPr id="4" name="Téglalap 3"/>
          <p:cNvSpPr/>
          <p:nvPr/>
        </p:nvSpPr>
        <p:spPr>
          <a:xfrm>
            <a:off x="7415351" y="2126508"/>
            <a:ext cx="4167295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Másold le a találós kérdést!</a:t>
            </a:r>
          </a:p>
          <a:p>
            <a:r>
              <a:rPr lang="hu-H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Írd le a megfejtést!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8055" y="5002701"/>
            <a:ext cx="1332864" cy="523220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Jutalom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815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wallpapers floral frame, white background, flowers, frame of  colorful flowers, frame templates for desktop free. Pictures for desktop 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 rot="21042136">
            <a:off x="1643854" y="1440017"/>
            <a:ext cx="4607159" cy="923330"/>
          </a:xfrm>
          <a:prstGeom prst="rect">
            <a:avLst/>
          </a:prstGeom>
          <a:solidFill>
            <a:srgbClr val="FFFF99"/>
          </a:solidFill>
          <a:ln w="38100"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Jól dolgoztatok!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855668" y="8523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5122" name="Picture 2" descr="Kép és animált gif a Gólyák Babák ~ Gifmani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7957">
            <a:off x="6135960" y="2310633"/>
            <a:ext cx="3943350" cy="276225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900+ Smile ideas in 2021 | szmájlik, szmájli, kép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40013">
            <a:off x="2879834" y="3266294"/>
            <a:ext cx="1937735" cy="19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429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119</Words>
  <Application>Microsoft Office PowerPoint</Application>
  <PresentationFormat>Egyéni</PresentationFormat>
  <Paragraphs>37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1. dia</vt:lpstr>
      <vt:lpstr>2. dia</vt:lpstr>
      <vt:lpstr>3. dia</vt:lpstr>
      <vt:lpstr>4. dia</vt:lpstr>
      <vt:lpstr>5. dia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Tősér Gyuláné</dc:creator>
  <cp:lastModifiedBy>user</cp:lastModifiedBy>
  <cp:revision>8</cp:revision>
  <dcterms:created xsi:type="dcterms:W3CDTF">2021-05-24T10:58:35Z</dcterms:created>
  <dcterms:modified xsi:type="dcterms:W3CDTF">2021-05-24T15:34:26Z</dcterms:modified>
</cp:coreProperties>
</file>