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4" r:id="rId15"/>
    <p:sldId id="275" r:id="rId16"/>
    <p:sldId id="276" r:id="rId17"/>
    <p:sldId id="271" r:id="rId18"/>
    <p:sldId id="269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490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6464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814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567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6672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875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147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77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973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838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577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917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936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67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97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92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69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1392-8C6B-4BF8-9B80-D2FF823432FD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43E2-7099-4F65-AE8D-8F2FA66D78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093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cwz1tufj16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learningapps.org/display?v=p2os33hxj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hu/community?localeId=1038&amp;query=any%C3%A1m%20ty%C3%BAkja" TargetMode="External"/><Relationship Id="rId5" Type="http://schemas.openxmlformats.org/officeDocument/2006/relationships/hyperlink" Target="https://wordwall.net/hu/resource/982032/irodalom/pet%c5%91fi-s%c3%a1ndor-any%c3%a1m-ty%c3%bakja" TargetMode="External"/><Relationship Id="rId4" Type="http://schemas.openxmlformats.org/officeDocument/2006/relationships/hyperlink" Target="https://wordwall.net/hu/resource/1020340/irodalom/any%c3%a1m-ty%c3%bakj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rhj5YYHg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a.hu/videok/film-animacio/mikkamakka-gyere-haza-1981-cGAJQisWhVPGoSA3" TargetMode="External"/><Relationship Id="rId2" Type="http://schemas.openxmlformats.org/officeDocument/2006/relationships/hyperlink" Target="https://mek.oszk.hu/kiallitas/lazar/html/mesek_domdodo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youtube.com/watch?v=3l3eWxw2px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youtube.com/watch?v=FxOZvSlIT3M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youtube.com/watch?v=RyU-CQspi5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youtube.com/watch?v=9k7nSiGesUU" TargetMode="External"/><Relationship Id="rId4" Type="http://schemas.openxmlformats.org/officeDocument/2006/relationships/hyperlink" Target="https://www.youtube.com/watch?v=x53WLqp5Gfc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jv73zIH-j_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0211" y="515971"/>
            <a:ext cx="9144000" cy="2258146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Petőfi Sándor</a:t>
            </a:r>
            <a:r>
              <a:rPr lang="hu-HU" dirty="0" smtClean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hu-HU" dirty="0" smtClean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hu-HU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Anyám tyúkja</a:t>
            </a:r>
            <a:endParaRPr lang="hu-HU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Lira.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142" y="2987828"/>
            <a:ext cx="2418938" cy="34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1292" y="2299852"/>
            <a:ext cx="63759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Állítsd sorba a képeket!</a:t>
            </a:r>
          </a:p>
          <a:p>
            <a:r>
              <a:rPr lang="hu-HU" sz="2400" dirty="0" smtClean="0">
                <a:hlinkClick r:id="rId2"/>
              </a:rPr>
              <a:t>https://learningapps.org/display?v=p2os33hxj16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21292" y="1219199"/>
            <a:ext cx="6270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Legyél te is milliomos!</a:t>
            </a:r>
          </a:p>
          <a:p>
            <a:r>
              <a:rPr lang="hu-HU" sz="2400" dirty="0" smtClean="0">
                <a:hlinkClick r:id="rId3"/>
              </a:rPr>
              <a:t>https://learningapps.org/display?v=pcwz1tufj16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21292" y="3380505"/>
            <a:ext cx="99508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Illeszd be a versbe a hiányzó szavakat!</a:t>
            </a:r>
          </a:p>
          <a:p>
            <a:r>
              <a:rPr lang="hu-HU" sz="2000" dirty="0" smtClean="0">
                <a:hlinkClick r:id="rId4"/>
              </a:rPr>
              <a:t>https://wordwall.net/hu/resource/1020340/irodalom/any%c3%a1m-ty%c3%bakja</a:t>
            </a:r>
            <a:endParaRPr lang="hu-HU" sz="20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Szókereső</a:t>
            </a:r>
          </a:p>
          <a:p>
            <a:r>
              <a:rPr lang="hu-HU" sz="1600" dirty="0" smtClean="0">
                <a:hlinkClick r:id="rId5"/>
              </a:rPr>
              <a:t>https://wordwall.net/hu/resource/982032/irodalom/pet%c5%91fi-s%c3%a1ndor-any%c3%a1m-ty%c3%bakja</a:t>
            </a:r>
            <a:endParaRPr lang="hu-HU" sz="16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Nagyon sok hasonló játékot találsz itt:</a:t>
            </a:r>
          </a:p>
          <a:p>
            <a:r>
              <a:rPr lang="hu-HU" sz="2000" dirty="0" smtClean="0">
                <a:hlinkClick r:id="rId6"/>
              </a:rPr>
              <a:t>https://wordwall.net/hu/community?localeId=1038&amp;query=any%C3%A1m%20ty%C3%BAkja</a:t>
            </a:r>
            <a:endParaRPr lang="hu-HU" sz="20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endParaRPr lang="hu-HU" sz="20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21292" y="384766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JÁTÉK</a:t>
            </a:r>
            <a:endParaRPr lang="hu-HU" sz="36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11270" name="Picture 6" descr="Anyám tyúkja · Petőfi Sándor · Könyv · Mo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4473" y="535602"/>
            <a:ext cx="2059710" cy="28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71783" y="240145"/>
            <a:ext cx="794480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2. Válassz ki 5 szólást vagy közmondást, és magyarázd meg a jelentését!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 füzetbe elég csak a magyarázatot leírni a szám után.</a:t>
            </a:r>
          </a:p>
          <a:p>
            <a:endParaRPr lang="hu-HU" sz="28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Tyúkeszű.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Vak tyúk is talál szemet.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 tyúkszemére lép valakinek.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Annyit ért hozzá, mint tyúk az ábécéhez.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Úgy néz rá, mint tyúk a piros kukoricára.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Csirke oktatja a tyúkot.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Most bújt ki a tojásból.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 tyúkokkal fekszik.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Ki a tojást szereti, a kotkodálást is tűrje.</a:t>
            </a:r>
          </a:p>
          <a:p>
            <a:pPr marL="514350" indent="-514350">
              <a:buAutoNum type="arabicPeriod"/>
            </a:pPr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Azt is tudja, hányat tojt a bíró tyúkja.</a:t>
            </a:r>
            <a:endParaRPr lang="hu-HU" sz="2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16800" y="2512291"/>
            <a:ext cx="4203411" cy="34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4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58018" y="369455"/>
            <a:ext cx="86501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3. Gyűjts 5 szólást vagy közmondást a vers másik szereplőjéről, a kutyáról!</a:t>
            </a:r>
          </a:p>
          <a:p>
            <a:endParaRPr lang="hu-HU" sz="28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endParaRPr lang="hu-HU" sz="28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endParaRPr lang="hu-HU" sz="28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endParaRPr lang="hu-HU" sz="28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4. Petőfi többször is járt Kecskeméten. Nézz utána, mikor és miért volt itt!</a:t>
            </a:r>
          </a:p>
          <a:p>
            <a:endParaRPr lang="hu-HU" sz="28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5. Próbáld meg kideríteni, hol vannak ezek az emléktáblák városunkban!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Az interneten keresgélj, kérd meg anyut, aput (vagy a tesódat), hogy segítsen!</a:t>
            </a:r>
          </a:p>
        </p:txBody>
      </p:sp>
      <p:pic>
        <p:nvPicPr>
          <p:cNvPr id="3076" name="Picture 4" descr="http://www.petofiturakor.hu/petofi-emlekhelyek/magyarorszag/kecskeme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314" y="4545154"/>
            <a:ext cx="2769759" cy="20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etofiturakor.hu/petofi-emlekhelyek/magyarorszag/kecskem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213" y="4545154"/>
            <a:ext cx="2892425" cy="21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etofiturakor.hu/petofi-emlekhelyek/magyarorszag/kecskemet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778" y="4545154"/>
            <a:ext cx="2769758" cy="20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uli fajtaleírás | Minden hasznos Tudnivaló | Zooplus Kutya Magaz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811" y="914400"/>
            <a:ext cx="2587625" cy="16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5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08726" y="1524000"/>
            <a:ext cx="7566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Tanuld meg a verset! </a:t>
            </a:r>
          </a:p>
          <a:p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Szeptemberben, ha újra találkozunk, meghallgatom.</a:t>
            </a:r>
            <a:endParaRPr lang="hu-HU" sz="36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087418" y="480291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6. Oldd meg a munkafüzet 42. oldalán lévő feladatokat!</a:t>
            </a:r>
            <a:endParaRPr lang="hu-HU" sz="28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7170" name="Picture 2" descr="Könyv: Anyám tyúkja (Petőfi Sándo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268" y="2979737"/>
            <a:ext cx="4522104" cy="31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3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Örkény Színház - Anyám tyúkja (1.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793" y="517235"/>
            <a:ext cx="4205844" cy="59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16000" y="341744"/>
            <a:ext cx="564449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Tudtad?</a:t>
            </a:r>
          </a:p>
          <a:p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2014-ben, a Magyar Költészet Napján,</a:t>
            </a:r>
          </a:p>
          <a:p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Örkény István Színház Budapesten</a:t>
            </a:r>
          </a:p>
          <a:p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b</a:t>
            </a: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emutatta az Anyám tyúkja című előadást, </a:t>
            </a:r>
          </a:p>
          <a:p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m</a:t>
            </a: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elyben a színház művészei közel száz</a:t>
            </a:r>
          </a:p>
          <a:p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m</a:t>
            </a: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agyar verset mondtak el.</a:t>
            </a:r>
          </a:p>
          <a:p>
            <a:r>
              <a:rPr lang="hu-HU" sz="2000" dirty="0">
                <a:hlinkClick r:id="rId3"/>
              </a:rPr>
              <a:t>https://</a:t>
            </a:r>
            <a:r>
              <a:rPr lang="hu-HU" sz="2000" dirty="0" smtClean="0">
                <a:hlinkClick r:id="rId3"/>
              </a:rPr>
              <a:t>www.youtube.com/watch?v=g2rhj5YYHgg</a:t>
            </a:r>
            <a:endParaRPr lang="hu-HU" sz="2000" dirty="0"/>
          </a:p>
        </p:txBody>
      </p:sp>
      <p:pic>
        <p:nvPicPr>
          <p:cNvPr id="5" name="Picture 2" descr="https://papageno.hu/wp-content/uploads/2017/01/anyam_tyukja001-696x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5" y="3696509"/>
            <a:ext cx="6118141" cy="30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38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84218" y="711200"/>
            <a:ext cx="8706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2017-ben a Magyar Kultúra napján mutatták be az előadás 2. részét,</a:t>
            </a:r>
          </a:p>
          <a:p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m</a:t>
            </a: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elyben szintén magyar költők versei hangzottak el .</a:t>
            </a:r>
            <a:endParaRPr lang="hu-HU" sz="32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6390" name="Picture 6" descr="Ugyanúgy - 7óra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33" y="2053373"/>
            <a:ext cx="952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55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28436" y="212435"/>
            <a:ext cx="106073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Emlékszel?</a:t>
            </a: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Lázár Ervin A Négyszögletű Kerek Erdő című meséjében a szereplők versíró versenyt rendeztek.</a:t>
            </a: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Olvasd el a fejezetet!</a:t>
            </a:r>
          </a:p>
          <a:p>
            <a:r>
              <a:rPr lang="hu-HU" sz="2400" dirty="0">
                <a:hlinkClick r:id="rId2"/>
              </a:rPr>
              <a:t>https://mek.oszk.hu/kiallitas/lazar/html/mesek_domdodom.htm</a:t>
            </a:r>
            <a:endParaRPr lang="hu-HU" sz="24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Mi köze ennek a résznek az Anyám tyúkja című Petőfi vershez?</a:t>
            </a:r>
          </a:p>
          <a:p>
            <a:endParaRPr lang="hu-HU" sz="2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Pihenésképpen nézz meg egy részt a meséből!</a:t>
            </a:r>
          </a:p>
          <a:p>
            <a:r>
              <a:rPr lang="hu-HU" sz="2000" dirty="0">
                <a:hlinkClick r:id="rId3"/>
              </a:rPr>
              <a:t>https://videa.hu/videok/film-animacio/mikkamakka-gyere-haza-1981-cGAJQisWhVPGoSA3</a:t>
            </a:r>
            <a:endParaRPr lang="hu-HU" sz="20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 descr="A Négyszögletű Kerek Erdő -Mikkamakka- ( 1982 ) (cut)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103" y="3842327"/>
            <a:ext cx="3768630" cy="28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yere haza Mikkamakka!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712" y="3838076"/>
            <a:ext cx="3774298" cy="28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4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3297" y="500513"/>
            <a:ext cx="763010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Hallgasd meg a dalt!</a:t>
            </a:r>
          </a:p>
          <a:p>
            <a:r>
              <a:rPr lang="hu-HU" sz="2800" dirty="0">
                <a:hlinkClick r:id="rId2"/>
              </a:rPr>
              <a:t>https://www.youtube.com/watch?v=3l3eWxw2pxw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6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6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6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6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6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6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Olvasd el a következő két oldalon található</a:t>
            </a:r>
          </a:p>
          <a:p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szöveget a tyúkról és a kutyáról!</a:t>
            </a:r>
            <a:endParaRPr lang="hu-HU" sz="36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124" name="Picture 4" descr="Kaláka - Nálatok Laknak-e Állatok? (1998, CD) | Disco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795" y="17514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8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9522" y="94794"/>
            <a:ext cx="976741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u="sng" dirty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Házi tyúk </a:t>
            </a:r>
            <a:endParaRPr lang="hu-HU" sz="3600" u="sng" dirty="0" smtClean="0">
              <a:solidFill>
                <a:schemeClr val="accent4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Húsáért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, belső szerveiért, tojásáért és tolláért tenyésztett baromfi.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kakas általában díszesebb tollazatú, nagyobb termetű és erősebb, mint a tojó.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Úgynevezett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kapirgáló lábakkal rendelkezik. Csőre igen erős, lefelé hajló.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kakas általában </a:t>
            </a: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legyezőszerű farktollat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visel. A nőstény jellegzetes kotyogó hangot ad,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kakas kukorékol. Kedveli a gabonamagvakat, gilisztát, rovart, csigát.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Mivel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tenyésztésnek általában az a célja, hogy minél előbb </a:t>
            </a: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felhizlalják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állatot,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rendszerint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fehérjedús takarmánnyal etetik.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kakas a párzási időszakban „táncot” jár a nőstény előtt, </a:t>
            </a: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pöffeszkedik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,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ha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kell, megvív a többi hímmel.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nőstény 10-15 tojást rak, </a:t>
            </a: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melyekből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3 hét alatt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kelnek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ki a </a:t>
            </a: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pelyhes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kiscsibék.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Ha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lerakott tojást naponta elveszik, </a:t>
            </a:r>
            <a:endParaRPr lang="hu-HU" sz="28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egy </a:t>
            </a: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tojó akár 300 tojást is tojhat évente. </a:t>
            </a:r>
          </a:p>
        </p:txBody>
      </p:sp>
      <p:pic>
        <p:nvPicPr>
          <p:cNvPr id="12294" name="Picture 6" descr="Ősi vita: mi volt előbb, a tyúk vagy a tojás? Megoldódott az örö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3922" y="4916609"/>
            <a:ext cx="2903532" cy="17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kas a sütőben | Mai Mó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6073" y="4078267"/>
            <a:ext cx="3259715" cy="259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35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54740" y="122503"/>
            <a:ext cx="10806163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A kutya </a:t>
            </a:r>
            <a:endParaRPr lang="hu-HU" sz="2800" u="sng" dirty="0" smtClean="0">
              <a:solidFill>
                <a:schemeClr val="accent4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kutya farkas-, vagy sakálszerű ősei falkába csoportosulva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követték az ősembert. 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ember megszelidítette, 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kutya azonban megőrizte ősi ösztöneit: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ilyen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vadászösztöne, ébersége, ragaszkodása.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Lakóhelyét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védelmezi mindenáron.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idegent megugatja, akár meg is harapja.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Gazdájához hűséges.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kutya testfelépítése: Erős izomzatú, gerinces állat. Feje és törzse megnyúlt, mellkasa széles.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Lábai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erősek, izmosak.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Szőrzete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fajtától függően különböző lehet: rövid szőrű, pl. a vizsla, tacskó,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hosszú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szőrű, pl. a puli, a komondor, a skót juhász. A szőrzet színe is változatos: sötét, tarka, világos is lehet.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ember kb. 300 kutyafajtát tenyésztett ki: házőrzőket, terelőkutyákat, vadászkutyákat.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kutyák segítik is az embert: vakvezető kutyák, terápiás kutyák, mentőkutyák.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kutya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ragadozó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. Fegyvere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erős állkapcsa és ragadozó fogazata.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kutya, ha támad, harap. Nagyon gyors futó.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É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ber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állat, s hallása, szaglása kiváló. Bőrében nincsenek izzadságmirigyek,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csak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nyelvének felületén tud párologtatni. Nagy melegben ezért liheg.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kutya is emlősállat. Évente 4-6 utódot hoz a világra.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kiskutyák vakok, csak 10-12 nap múlva látnak.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anya kicsinyeit 3-4 hétig szoptatja. 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kutyák súlyos betegsége a veszettség, mely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emberre is veszélyes. </a:t>
            </a:r>
          </a:p>
        </p:txBody>
      </p:sp>
      <p:pic>
        <p:nvPicPr>
          <p:cNvPr id="13316" name="Picture 4" descr="A kutyák fejlődési szakaszai - Terasz | Fem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146" y="4331853"/>
            <a:ext cx="3510826" cy="23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őfi Sándor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365" y="2652783"/>
            <a:ext cx="2623126" cy="40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169891" y="1376218"/>
            <a:ext cx="4668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Kiskőrös 1823. január 1. – </a:t>
            </a:r>
          </a:p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Fehéregyháza 1849. július 31. (?)</a:t>
            </a:r>
            <a:endParaRPr lang="hu-HU" sz="36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 descr="Petőfi Sándor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921" y="377284"/>
            <a:ext cx="3810434" cy="54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4921" y="5883564"/>
            <a:ext cx="396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Az egyetlen  hiteles kép Petőfiről (dagerrotípia)</a:t>
            </a:r>
            <a:endParaRPr lang="hu-HU" sz="20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5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21164" y="803564"/>
            <a:ext cx="88040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Válaszd ki az egyik szöveget, és készíts gondolattérképet! Emlékszel hogyan kell?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1 Fekvő papíron dolgozz!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2. Középre nagy, nyomtatott betűkkel írd fel a kiválasztott állat nevét!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3. Helyezd el a lapon a fő fogalmakat! Például: </a:t>
            </a:r>
            <a:r>
              <a:rPr lang="hu-HU" sz="24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Élőhely,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Testfelépítés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hu-HU" sz="24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Szaporodás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hu-HU" sz="2400" dirty="0" smtClean="0">
                <a:latin typeface="Gabriola" panose="04040605051002020D02" pitchFamily="82" charset="0"/>
              </a:rPr>
              <a:t>Gondozás,</a:t>
            </a:r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Táplálkozás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, 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Tulajdonságok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hu-H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Elnevezések,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Rokonok (Fajták), </a:t>
            </a:r>
            <a:r>
              <a:rPr lang="hu-H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Hasznosság, </a:t>
            </a:r>
            <a:r>
              <a:rPr lang="hu-HU" sz="24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Érdekességek</a:t>
            </a:r>
            <a:endParaRPr lang="hu-HU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4. A fő fogalmakat is nagybetűvel írd, használj különböző színeket!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5. Írd a fogalmakhoz a megfelelő szavakat, adatokat, készíts rajzokat is!</a:t>
            </a:r>
          </a:p>
          <a:p>
            <a:endParaRPr lang="hu-HU" sz="24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2400" dirty="0" smtClean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Ez itt egy nagyon egyszerű példa.</a:t>
            </a:r>
          </a:p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A tiéd legyen színes sok-sok rajzzal!</a:t>
            </a:r>
            <a:endParaRPr lang="hu-HU" sz="24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6146" name="Picture 2" descr="Köztudott, hogy a gyermekek mindössze 10-15 percig képesek egy dologra összpontosítani, utána elkalandozik a figyelmük. (Mellesleg, a felnőttek átlaga sem sokkal jobb!) Hogyan segítsük gyermekünket, hogy minél hatékonyabban elsajátíthassák és memorizálhassák az adott feladatot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322" y="3654330"/>
            <a:ext cx="3945369" cy="29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124225" y="157233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Feladat!!!</a:t>
            </a:r>
            <a:endParaRPr lang="hu-HU" sz="36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21164" y="5209308"/>
            <a:ext cx="491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 FELADATOK KÖZÜL CSAK </a:t>
            </a:r>
          </a:p>
          <a:p>
            <a:r>
              <a:rPr lang="hu-HU" sz="2400" b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 GONDOLATTÉRKÉPET KELL FELTÖLTENED, </a:t>
            </a:r>
          </a:p>
          <a:p>
            <a:r>
              <a:rPr lang="hu-HU" sz="2400" b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 TÖBBIHEZ KÜLDÖK  JAVÍTÓKULCSOT!</a:t>
            </a:r>
            <a:endParaRPr lang="hu-HU" sz="2400" b="1" u="sng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98810" y="997526"/>
            <a:ext cx="39020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Remélem, tetszett!</a:t>
            </a:r>
          </a:p>
          <a:p>
            <a:pPr algn="ctr"/>
            <a:r>
              <a:rPr lang="hu-HU" sz="4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Jó munkát kívánok!</a:t>
            </a:r>
            <a:endParaRPr lang="hu-HU" sz="4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4338" name="Picture 2" descr="Tyúk melengeti a rottweiler kölyköket - Napi állatság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0638" y="2862031"/>
            <a:ext cx="4278374" cy="26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3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tőfi Sándor szülőháza | Mapio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466" y="954871"/>
            <a:ext cx="6858286" cy="48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349673" y="2336800"/>
            <a:ext cx="2090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Petőfi Sándor</a:t>
            </a:r>
          </a:p>
          <a:p>
            <a:r>
              <a:rPr lang="hu-HU" sz="3600" dirty="0">
                <a:solidFill>
                  <a:srgbClr val="002060"/>
                </a:solidFill>
                <a:latin typeface="Gabriola" panose="04040605051002020D02" pitchFamily="82" charset="0"/>
              </a:rPr>
              <a:t>s</a:t>
            </a:r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zülőháza</a:t>
            </a:r>
          </a:p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Kiskőrösön</a:t>
            </a:r>
            <a:endParaRPr lang="hu-HU" sz="36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endrey Júlia nem csak Petőfi asszonya volt, hanem annál sokka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684" y="3105871"/>
            <a:ext cx="32289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őfi Sándor [Digitális Képarchívum - DKA-049435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39" y="210688"/>
            <a:ext cx="4259403" cy="28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őfi Zoltán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012" y="4134570"/>
            <a:ext cx="190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43690" y="3105871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Petőfi Sándor szülei: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03839" y="3611350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Petrovics István		Hrúz Mária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85684" y="1827573"/>
            <a:ext cx="4368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Petőfi felesége és kisfia:</a:t>
            </a: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Szendrey Júlia		Petőfi Zoltán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32" name="Picture 8" descr="Petőfi István –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906" y="4152276"/>
            <a:ext cx="1811618" cy="25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056872" y="4461241"/>
            <a:ext cx="1542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Öccse:</a:t>
            </a:r>
          </a:p>
          <a:p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</a:rPr>
              <a:t>Petőfi István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8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515558" y="955965"/>
            <a:ext cx="548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Petőfi az Anyám tyúkja című verset 1848. februárjában írta Vácon.</a:t>
            </a:r>
            <a:endParaRPr lang="hu-HU" sz="36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6281" y="2623127"/>
            <a:ext cx="6249603" cy="3879274"/>
          </a:xfrm>
          <a:prstGeom prst="rect">
            <a:avLst/>
          </a:prstGeom>
        </p:spPr>
      </p:pic>
      <p:pic>
        <p:nvPicPr>
          <p:cNvPr id="8194" name="Picture 2" descr="Fájl:Sándor Petőfi plaque in Vác.JPG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98" y="3421675"/>
            <a:ext cx="5206860" cy="30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unakanyar.hu - Látványosságok, Nevezetességek - Báthory utca 15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98" y="297474"/>
            <a:ext cx="4321402" cy="28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4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1206" y="120637"/>
            <a:ext cx="852989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Hallgasd meg a verset híres színészeink előadásában!</a:t>
            </a:r>
          </a:p>
          <a:p>
            <a:r>
              <a:rPr 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(Nem kell mindet egyszerre!)</a:t>
            </a:r>
          </a:p>
          <a:p>
            <a:endParaRPr lang="hu-HU" sz="32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Halász Judit:</a:t>
            </a:r>
          </a:p>
          <a:p>
            <a:r>
              <a:rPr lang="hu-HU" sz="2400" dirty="0" smtClean="0">
                <a:hlinkClick r:id="rId2"/>
              </a:rPr>
              <a:t>https://www.youtube.com/watch?v=RyU-CQspi50</a:t>
            </a:r>
            <a:endParaRPr lang="hu-HU" sz="2400" dirty="0" smtClean="0"/>
          </a:p>
          <a:p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Mácsai Pál:</a:t>
            </a:r>
          </a:p>
          <a:p>
            <a:r>
              <a:rPr lang="hu-HU" sz="2400" dirty="0" smtClean="0">
                <a:hlinkClick r:id="rId3"/>
              </a:rPr>
              <a:t>https://www.youtube.com/watch?v=FxOZvSlIT3M</a:t>
            </a:r>
            <a:endParaRPr lang="hu-HU" sz="2400" dirty="0" smtClean="0"/>
          </a:p>
          <a:p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Koltai Róbert:</a:t>
            </a:r>
          </a:p>
          <a:p>
            <a:r>
              <a:rPr lang="hu-HU" sz="2400" dirty="0" smtClean="0">
                <a:hlinkClick r:id="rId4"/>
              </a:rPr>
              <a:t>https://www.youtube.com/watch?v=x53WLqp5Gfc</a:t>
            </a:r>
            <a:endParaRPr lang="hu-HU" sz="2400" dirty="0" smtClean="0"/>
          </a:p>
          <a:p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Csuja Imre:</a:t>
            </a:r>
          </a:p>
          <a:p>
            <a:r>
              <a:rPr lang="hu-HU" sz="2400" dirty="0" smtClean="0">
                <a:hlinkClick r:id="rId5"/>
              </a:rPr>
              <a:t>https://www.youtube.com/watch?v=9k7nSiGesUU</a:t>
            </a:r>
            <a:endParaRPr lang="hu-HU" sz="2400" dirty="0" smtClean="0"/>
          </a:p>
          <a:p>
            <a:endParaRPr lang="hu-HU" sz="32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9220" name="Picture 4" descr="Halász Judit ebben a sportágban nyert díjakat fiatalon - Fotó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348" y="1768848"/>
            <a:ext cx="2353104" cy="15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oltai Róbert: Boldog ember vagyok... - Patika Magazin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927" y="3429235"/>
            <a:ext cx="2628174" cy="14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ácsai megkapó őszinteséggel beszélt családjáról, igazgatóságról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2187" y="2012476"/>
            <a:ext cx="1765149" cy="23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suja Imre: Szerepálomba bele lehet halni | Szabad Fö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5350" y="4999566"/>
            <a:ext cx="2852593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8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15437" y="369455"/>
            <a:ext cx="60626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Van vicces feldolgozás is:</a:t>
            </a:r>
          </a:p>
          <a:p>
            <a:endParaRPr lang="hu-HU" dirty="0"/>
          </a:p>
          <a:p>
            <a:r>
              <a:rPr lang="hu-HU" sz="2400" dirty="0" smtClean="0">
                <a:hlinkClick r:id="rId2"/>
              </a:rPr>
              <a:t>https</a:t>
            </a:r>
            <a:r>
              <a:rPr lang="hu-HU" sz="2400" dirty="0">
                <a:hlinkClick r:id="rId2"/>
              </a:rPr>
              <a:t>://www.youtube.com/watch?v=jv73zIH-j_8</a:t>
            </a:r>
            <a:endParaRPr lang="hu-HU" sz="2400" dirty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305" y="2083828"/>
            <a:ext cx="36385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7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7818" y="517237"/>
            <a:ext cx="5918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Nyisd ki az olvasókönyved a 101. oldalon!</a:t>
            </a:r>
          </a:p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Olvasd el a verset!</a:t>
            </a:r>
          </a:p>
          <a:p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Mit gondolsz, </a:t>
            </a:r>
          </a:p>
          <a:p>
            <a:r>
              <a:rPr lang="hu-HU" sz="3600" dirty="0">
                <a:solidFill>
                  <a:srgbClr val="002060"/>
                </a:solidFill>
                <a:latin typeface="Gabriola" panose="04040605051002020D02" pitchFamily="82" charset="0"/>
              </a:rPr>
              <a:t>n</a:t>
            </a:r>
            <a:r>
              <a:rPr 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ehéz lesz megtanulni?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6" y="517237"/>
            <a:ext cx="3181686" cy="5896408"/>
          </a:xfrm>
          <a:prstGeom prst="rect">
            <a:avLst/>
          </a:prstGeom>
        </p:spPr>
      </p:pic>
      <p:pic>
        <p:nvPicPr>
          <p:cNvPr id="10242" name="Picture 2" descr="Anyám tyúkja · Petőfi Sándor · Könyv · Mo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029" y="2927161"/>
            <a:ext cx="3165461" cy="36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37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48510" y="369455"/>
            <a:ext cx="95301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1. Írd fel az olvasás füzetedbe a címet, hagyj ki egy sort, </a:t>
            </a:r>
          </a:p>
          <a:p>
            <a:r>
              <a:rPr lang="hu-HU" sz="3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Aztán írd le összetartozó kifejezések betűjelét és számát! Pl.: A – 5.</a:t>
            </a:r>
          </a:p>
          <a:p>
            <a:pPr marL="742950" indent="-742950">
              <a:buAutoNum type="alphaUcParenR"/>
            </a:pPr>
            <a:r>
              <a:rPr lang="hu-HU" sz="3200" dirty="0">
                <a:solidFill>
                  <a:srgbClr val="002060"/>
                </a:solidFill>
                <a:latin typeface="Gabriola" panose="04040605051002020D02" pitchFamily="82" charset="0"/>
              </a:rPr>
              <a:t>h</a:t>
            </a: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egyezd füled		1.) igyekezzen</a:t>
            </a:r>
          </a:p>
          <a:p>
            <a:pPr marL="742950" indent="-742950">
              <a:buAutoNum type="alphaUcParenR"/>
            </a:pP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barátságba’		2.) maga</a:t>
            </a:r>
          </a:p>
          <a:p>
            <a:pPr marL="742950" indent="-742950">
              <a:buAutoNum type="alphaUcParenR"/>
            </a:pPr>
            <a:r>
              <a:rPr lang="hu-HU" sz="3200" dirty="0">
                <a:solidFill>
                  <a:srgbClr val="002060"/>
                </a:solidFill>
                <a:latin typeface="Gabriola" panose="04040605051002020D02" pitchFamily="82" charset="0"/>
              </a:rPr>
              <a:t>e</a:t>
            </a: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mberül			3.) szolga</a:t>
            </a:r>
          </a:p>
          <a:p>
            <a:pPr marL="742950" indent="-742950">
              <a:buAutoNum type="alphaUcParenR"/>
            </a:pPr>
            <a:r>
              <a:rPr lang="hu-HU" sz="3200" dirty="0">
                <a:solidFill>
                  <a:srgbClr val="002060"/>
                </a:solidFill>
                <a:latin typeface="Gabriola" panose="04040605051002020D02" pitchFamily="82" charset="0"/>
              </a:rPr>
              <a:t>k</a:t>
            </a: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end			4.) Mi a csoda?</a:t>
            </a:r>
          </a:p>
          <a:p>
            <a:pPr marL="742950" indent="-742950">
              <a:buAutoNum type="alphaUcParenR"/>
            </a:pPr>
            <a:r>
              <a:rPr lang="hu-HU" sz="3200" dirty="0">
                <a:solidFill>
                  <a:srgbClr val="002060"/>
                </a:solidFill>
                <a:latin typeface="Gabriola" panose="04040605051002020D02" pitchFamily="82" charset="0"/>
              </a:rPr>
              <a:t>c</a:t>
            </a: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seléd			5.) hallgass ide</a:t>
            </a:r>
          </a:p>
          <a:p>
            <a:pPr marL="742950" indent="-742950">
              <a:buAutoNum type="alphaUcParenR"/>
            </a:pP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Ej, mi a kő!		6.) hiányában</a:t>
            </a:r>
          </a:p>
          <a:p>
            <a:pPr marL="742950" indent="-742950">
              <a:buAutoNum type="alphaUcParenR"/>
            </a:pPr>
            <a:r>
              <a:rPr lang="hu-HU" sz="3200" dirty="0">
                <a:solidFill>
                  <a:srgbClr val="002060"/>
                </a:solidFill>
                <a:latin typeface="Gabriola" panose="04040605051002020D02" pitchFamily="82" charset="0"/>
              </a:rPr>
              <a:t>i</a:t>
            </a: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parkodjék		7.) jó viszonyban</a:t>
            </a:r>
          </a:p>
          <a:p>
            <a:pPr marL="742950" indent="-742950">
              <a:buAutoNum type="alphaUcParenR"/>
            </a:pP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szűkében		8.) háziállata</a:t>
            </a:r>
          </a:p>
          <a:p>
            <a:pPr marL="742950" indent="-742950">
              <a:buAutoNum type="alphaUcParenR"/>
            </a:pPr>
            <a:r>
              <a:rPr 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jószága			9.) becsületesen</a:t>
            </a:r>
          </a:p>
        </p:txBody>
      </p:sp>
      <p:pic>
        <p:nvPicPr>
          <p:cNvPr id="4098" name="Picture 2" descr="A kutya arckifejezései II. – Miről mesélnek a fülek? - Jó tudn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867" y="1596454"/>
            <a:ext cx="4029056" cy="268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9460" y="4347955"/>
            <a:ext cx="3058343" cy="23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5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404</TotalTime>
  <Words>1014</Words>
  <Application>Microsoft Office PowerPoint</Application>
  <PresentationFormat>Egyéni</PresentationFormat>
  <Paragraphs>154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Áramkör</vt:lpstr>
      <vt:lpstr>Petőfi Sándor  Anyám tyúkja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Petőfi Sándor  Anyám tyúkja</dc:title>
  <dc:creator>Agárdiné Rózsa Mária</dc:creator>
  <cp:lastModifiedBy>user</cp:lastModifiedBy>
  <cp:revision>56</cp:revision>
  <dcterms:created xsi:type="dcterms:W3CDTF">2020-04-16T11:04:07Z</dcterms:created>
  <dcterms:modified xsi:type="dcterms:W3CDTF">2022-08-22T23:29:39Z</dcterms:modified>
</cp:coreProperties>
</file>