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8B52"/>
    <a:srgbClr val="E6A5DC"/>
    <a:srgbClr val="AA73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0370" autoAdjust="0"/>
  </p:normalViewPr>
  <p:slideViewPr>
    <p:cSldViewPr snapToGrid="0">
      <p:cViewPr varScale="1">
        <p:scale>
          <a:sx n="68" d="100"/>
          <a:sy n="68" d="100"/>
        </p:scale>
        <p:origin x="-7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Kattints valamelyik számra a </a:t>
            </a:r>
            <a:r>
              <a:rPr lang="hu-HU" smtClean="0"/>
              <a:t>kérdés elolvasásához!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8204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11392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991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56499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260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211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95469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8267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5226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8108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Írd be a kérdést a felső téglalapba. Mondd meg a választ!</a:t>
            </a:r>
            <a:endParaRPr lang="en-GB" baseline="0" dirty="0" smtClean="0"/>
          </a:p>
          <a:p>
            <a:r>
              <a:rPr lang="hu-HU" baseline="0" dirty="0" smtClean="0"/>
              <a:t>Ellenőrzéshez kattints a felső téglalapba. Megjelenik a helyes válasz. Kattints a válasz téglalapjába és visszajutsz a kezdő oldalra.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4804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19969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20880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5126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971210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347187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1892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350096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785756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3248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570016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712778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08345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839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217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08083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449557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407302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302696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6096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843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88883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98057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6526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2713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5578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0070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01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770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pPr/>
              <a:t>14/02/2020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7.xml"/><Relationship Id="rId18" Type="http://schemas.openxmlformats.org/officeDocument/2006/relationships/slide" Target="slide12.xml"/><Relationship Id="rId26" Type="http://schemas.openxmlformats.org/officeDocument/2006/relationships/slide" Target="slide24.xml"/><Relationship Id="rId39" Type="http://schemas.openxmlformats.org/officeDocument/2006/relationships/slide" Target="slide41.xml"/><Relationship Id="rId3" Type="http://schemas.openxmlformats.org/officeDocument/2006/relationships/notesSlide" Target="../notesSlides/notesSlide1.xml"/><Relationship Id="rId21" Type="http://schemas.openxmlformats.org/officeDocument/2006/relationships/slide" Target="slide19.xml"/><Relationship Id="rId34" Type="http://schemas.openxmlformats.org/officeDocument/2006/relationships/slide" Target="slide36.xml"/><Relationship Id="rId42" Type="http://schemas.openxmlformats.org/officeDocument/2006/relationships/slide" Target="slide38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5.xml"/><Relationship Id="rId33" Type="http://schemas.openxmlformats.org/officeDocument/2006/relationships/slide" Target="slide27.xml"/><Relationship Id="rId38" Type="http://schemas.openxmlformats.org/officeDocument/2006/relationships/slide" Target="slide32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14.xml"/><Relationship Id="rId20" Type="http://schemas.openxmlformats.org/officeDocument/2006/relationships/slide" Target="slide20.xml"/><Relationship Id="rId29" Type="http://schemas.openxmlformats.org/officeDocument/2006/relationships/slide" Target="slide31.xml"/><Relationship Id="rId41" Type="http://schemas.openxmlformats.org/officeDocument/2006/relationships/slide" Target="slide39.xml"/><Relationship Id="rId1" Type="http://schemas.openxmlformats.org/officeDocument/2006/relationships/tags" Target="../tags/tag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32" Type="http://schemas.openxmlformats.org/officeDocument/2006/relationships/slide" Target="slide28.xml"/><Relationship Id="rId37" Type="http://schemas.openxmlformats.org/officeDocument/2006/relationships/slide" Target="slide33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17.xml"/><Relationship Id="rId28" Type="http://schemas.openxmlformats.org/officeDocument/2006/relationships/slide" Target="slide22.xml"/><Relationship Id="rId36" Type="http://schemas.openxmlformats.org/officeDocument/2006/relationships/slide" Target="slide34.xml"/><Relationship Id="rId10" Type="http://schemas.openxmlformats.org/officeDocument/2006/relationships/slide" Target="slide10.xml"/><Relationship Id="rId19" Type="http://schemas.openxmlformats.org/officeDocument/2006/relationships/slide" Target="slide21.xml"/><Relationship Id="rId31" Type="http://schemas.openxmlformats.org/officeDocument/2006/relationships/slide" Target="slide29.xml"/><Relationship Id="rId44" Type="http://schemas.openxmlformats.org/officeDocument/2006/relationships/slide" Target="slide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30.xml"/><Relationship Id="rId35" Type="http://schemas.openxmlformats.org/officeDocument/2006/relationships/slide" Target="slide35.xml"/><Relationship Id="rId43" Type="http://schemas.openxmlformats.org/officeDocument/2006/relationships/slide" Target="slide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slide" Target="slid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slide" Target="sl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slide" Target="slid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slide" Target="slid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slide" Target="slide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slide" Target="slid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slide" Target="slide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4" Type="http://schemas.openxmlformats.org/officeDocument/2006/relationships/slide" Target="slid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4" Type="http://schemas.openxmlformats.org/officeDocument/2006/relationships/slide" Target="slide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slide" Target="slid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4" Type="http://schemas.openxmlformats.org/officeDocument/2006/relationships/slide" Target="slide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4" action="ppaction://hlinksldjump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D 4">
            <a:hlinkClick r:id="rId5" action="ppaction://hlinksldjump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D 3">
            <a:hlinkClick r:id="rId6" action="ppaction://hlinksldjump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D 2">
            <a:hlinkClick r:id="rId7" action="ppaction://hlinksldjump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D 1">
            <a:hlinkClick r:id="rId8" action="ppaction://hlinksldjump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YELLOW 5">
            <a:hlinkClick r:id="rId9" action="ppaction://hlinksldjump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0" name="YELLOW 4">
            <a:hlinkClick r:id="rId10" action="ppaction://hlinksldjump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1" name="YELLOW 3">
            <a:hlinkClick r:id="rId11" action="ppaction://hlinksldjump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YELLOW 2">
            <a:hlinkClick r:id="rId12" action="ppaction://hlinksldjump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YELLOW 1">
            <a:hlinkClick r:id="rId13" action="ppaction://hlinksldjump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GREEN 5">
            <a:hlinkClick r:id="rId14" action="ppaction://hlinksldjump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GREEN 4">
            <a:hlinkClick r:id="rId15" action="ppaction://hlinksldjump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6" name="GREEN 3">
            <a:hlinkClick r:id="rId16" action="ppaction://hlinksldjump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7" name="GREEN 2">
            <a:hlinkClick r:id="rId17" action="ppaction://hlinksldjump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GREEN 1">
            <a:hlinkClick r:id="rId18" action="ppaction://hlinksldjump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BLUE 5">
            <a:hlinkClick r:id="rId19" action="ppaction://hlinksldjump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0" name="BLUE 4">
            <a:hlinkClick r:id="rId20" action="ppaction://hlinksldjump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1" name="BLUE 3">
            <a:hlinkClick r:id="rId21" action="ppaction://hlinksldjump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BLUE 2">
            <a:hlinkClick r:id="rId22" action="ppaction://hlinksldjump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BLUE 1">
            <a:hlinkClick r:id="rId23" action="ppaction://hlinksldjump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PURPLE 5">
            <a:hlinkClick r:id="rId24" action="ppaction://hlinksldjump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5" name="PURPLE 4">
            <a:hlinkClick r:id="rId25" action="ppaction://hlinksldjump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6" name="PURPLE 3">
            <a:hlinkClick r:id="rId26" action="ppaction://hlinksldjump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7" name="PURPLE 2">
            <a:hlinkClick r:id="rId27" action="ppaction://hlinksldjump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PURPLE 1">
            <a:hlinkClick r:id="rId28" action="ppaction://hlinksldjump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PINK 5">
            <a:hlinkClick r:id="rId29" action="ppaction://hlinksldjump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0" name="PINK 4">
            <a:hlinkClick r:id="rId30" action="ppaction://hlinksldjump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1" name="PINK 3">
            <a:hlinkClick r:id="rId31" action="ppaction://hlinksldjump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2" name="PINK 2">
            <a:hlinkClick r:id="rId32" action="ppaction://hlinksldjump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PINK 1">
            <a:hlinkClick r:id="rId33" action="ppaction://hlinksldjump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ORANGE 5">
            <a:hlinkClick r:id="rId34" action="ppaction://hlinksldjump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5" name="ORANGE 4">
            <a:hlinkClick r:id="rId35" action="ppaction://hlinksldjump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6" name="ORANGE 3">
            <a:hlinkClick r:id="rId36" action="ppaction://hlinksldjump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7" name="ORANGE 2">
            <a:hlinkClick r:id="rId37" action="ppaction://hlinksldjump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ORANGE 1">
            <a:hlinkClick r:id="rId38" action="ppaction://hlinksldjump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BROWN 5">
            <a:hlinkClick r:id="rId39" action="ppaction://hlinksldjump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0" name="BROWN 4">
            <a:hlinkClick r:id="rId40" action="ppaction://hlinksldjump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1" name="BROWN 3">
            <a:hlinkClick r:id="rId41" action="ppaction://hlinksldjump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2" name="BROWN 2">
            <a:hlinkClick r:id="rId42" action="ppaction://hlinksldjump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BROWN 1">
            <a:hlinkClick r:id="rId43" action="ppaction://hlinksldjump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UNIT 1">
            <a:hlinkClick r:id="rId44" action="ppaction://hlinksldjump"/>
          </p:cNvPr>
          <p:cNvSpPr/>
          <p:nvPr/>
        </p:nvSpPr>
        <p:spPr>
          <a:xfrm>
            <a:off x="737414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Szótő, toldalék</a:t>
            </a:r>
            <a:endParaRPr lang="en-GB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1" name="UNIT 1">
            <a:hlinkClick r:id="rId44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Szabá-lyok</a:t>
            </a:r>
            <a:endParaRPr lang="en-GB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UNIT 1">
            <a:hlinkClick r:id="rId44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Kakukk-tojás</a:t>
            </a:r>
            <a:endParaRPr lang="en-GB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3" name="UNIT 1">
            <a:hlinkClick r:id="rId44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Betűrend</a:t>
            </a:r>
            <a:endParaRPr lang="en-GB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UNIT 1">
            <a:hlinkClick r:id="rId44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Szótagok</a:t>
            </a:r>
            <a:endParaRPr lang="en-GB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5" name="UNIT 1">
            <a:hlinkClick r:id="rId44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Szóalkotó</a:t>
            </a:r>
            <a:endParaRPr lang="en-GB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6" name="UNIT 1">
            <a:hlinkClick r:id="rId44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Igaz-hamis</a:t>
            </a:r>
            <a:endParaRPr lang="en-GB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7" name="UNIT 1">
            <a:hlinkClick r:id="rId44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Helyes-írás </a:t>
            </a:r>
            <a:endParaRPr lang="en-GB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szótőt és a toldalékot … írjuk.</a:t>
            </a:r>
          </a:p>
          <a:p>
            <a:pPr algn="ctr"/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648977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egybe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17387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567663" y="538464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toldalékok segítségével … alkothatunk a szavakból.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mondatokat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05980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19753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 kakukktojás?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padba, házba, szoba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szoba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2341707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 kakukktojás?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la___</a:t>
            </a:r>
            <a:r>
              <a:rPr lang="hu-HU" sz="6000" b="1" dirty="0" err="1" smtClean="0">
                <a:solidFill>
                  <a:schemeClr val="tx1"/>
                </a:solidFill>
              </a:rPr>
              <a:t>hár</a:t>
            </a:r>
            <a:r>
              <a:rPr lang="hu-HU" sz="6000" b="1" dirty="0" smtClean="0">
                <a:solidFill>
                  <a:schemeClr val="tx1"/>
                </a:solidFill>
              </a:rPr>
              <a:t>, ma___</a:t>
            </a:r>
            <a:r>
              <a:rPr lang="hu-HU" sz="6000" b="1" dirty="0" err="1" smtClean="0">
                <a:solidFill>
                  <a:schemeClr val="tx1"/>
                </a:solidFill>
              </a:rPr>
              <a:t>om</a:t>
            </a:r>
            <a:r>
              <a:rPr lang="hu-HU" sz="6000" b="1" dirty="0" smtClean="0">
                <a:solidFill>
                  <a:schemeClr val="tx1"/>
                </a:solidFill>
              </a:rPr>
              <a:t>, só___</a:t>
            </a:r>
            <a:r>
              <a:rPr lang="hu-HU" sz="6000" b="1" dirty="0" err="1" smtClean="0">
                <a:solidFill>
                  <a:schemeClr val="tx1"/>
                </a:solidFill>
              </a:rPr>
              <a:t>om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sólyom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2298387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 kakukktojás?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füzet, vizet, tejet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füzet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718405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 kakukktojás?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___ég, ___</a:t>
            </a:r>
            <a:r>
              <a:rPr lang="hu-HU" sz="6000" b="1" dirty="0" err="1" smtClean="0">
                <a:solidFill>
                  <a:schemeClr val="tx1"/>
                </a:solidFill>
              </a:rPr>
              <a:t>uk</a:t>
            </a:r>
            <a:r>
              <a:rPr lang="hu-HU" sz="6000" b="1" dirty="0" smtClean="0">
                <a:solidFill>
                  <a:schemeClr val="tx1"/>
                </a:solidFill>
              </a:rPr>
              <a:t>, ___uh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lyuk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841405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 kakukktojás?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dió,  tea,  tej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tej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458390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az első a betűrendben?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majom, lajhár, bagoly</a:t>
            </a:r>
          </a:p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bagoly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71258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5999" y="538465"/>
            <a:ext cx="10929943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az utolsó a betűrendben?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sirály, héja, keselyű</a:t>
            </a:r>
          </a:p>
          <a:p>
            <a:pPr algn="ctr"/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sirály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63015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az első a betűrendben?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körte, barack, banán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banán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43389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Itt áll mindig a szótő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szó elején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77079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az első a betűrendben?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sárga, kék, fekete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fekete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8516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5999" y="538465"/>
            <a:ext cx="10929943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Melyik az utolsó a betűrendben?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csizma, szandál, cipő, 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szandál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247983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Négytagú szó: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orrszarvú, kenguru, aligátor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aligátor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94511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Három szótagból áll: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zebra,  vaddisznó, fülesbagoly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vaddisznó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143535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Egytagú szó: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dia, díj, dió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díj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97223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Nem lehet elválasztani:</a:t>
            </a:r>
          </a:p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Lea, tea, tíz </a:t>
            </a:r>
          </a:p>
          <a:p>
            <a:pPr algn="ctr"/>
            <a:endParaRPr lang="hu-HU" sz="6000" b="1" dirty="0" smtClean="0">
              <a:solidFill>
                <a:schemeClr val="tx1"/>
              </a:solidFill>
            </a:endParaRPr>
          </a:p>
          <a:p>
            <a:pPr algn="ctr"/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tíz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351830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Hibás szótagolás:</a:t>
            </a:r>
          </a:p>
          <a:p>
            <a:pPr algn="ctr"/>
            <a:r>
              <a:rPr lang="hu-HU" sz="6000" b="1" dirty="0" err="1" smtClean="0">
                <a:solidFill>
                  <a:schemeClr val="tx1"/>
                </a:solidFill>
              </a:rPr>
              <a:t>ed-ző</a:t>
            </a:r>
            <a:r>
              <a:rPr lang="hu-HU" sz="6000" b="1" dirty="0" smtClean="0">
                <a:solidFill>
                  <a:schemeClr val="tx1"/>
                </a:solidFill>
              </a:rPr>
              <a:t>, </a:t>
            </a:r>
            <a:r>
              <a:rPr lang="hu-HU" sz="6000" b="1" dirty="0" err="1" smtClean="0">
                <a:solidFill>
                  <a:schemeClr val="tx1"/>
                </a:solidFill>
              </a:rPr>
              <a:t>bo-dza</a:t>
            </a:r>
            <a:r>
              <a:rPr lang="hu-HU" sz="6000" b="1" dirty="0" smtClean="0">
                <a:solidFill>
                  <a:schemeClr val="tx1"/>
                </a:solidFill>
              </a:rPr>
              <a:t>, </a:t>
            </a:r>
            <a:r>
              <a:rPr lang="hu-HU" sz="6000" b="1" dirty="0" err="1" smtClean="0">
                <a:solidFill>
                  <a:schemeClr val="tx1"/>
                </a:solidFill>
              </a:rPr>
              <a:t>ma-dzag</a:t>
            </a:r>
            <a:r>
              <a:rPr lang="hu-HU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err="1" smtClean="0">
                <a:solidFill>
                  <a:schemeClr val="tx1"/>
                </a:solidFill>
              </a:rPr>
              <a:t>ed-ző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411073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err="1" smtClean="0">
                <a:solidFill>
                  <a:schemeClr val="tx1"/>
                </a:solidFill>
              </a:rPr>
              <a:t>őtósz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szótő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08487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err="1" smtClean="0">
                <a:solidFill>
                  <a:schemeClr val="tx1"/>
                </a:solidFill>
              </a:rPr>
              <a:t>ékdatoll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toldalék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166311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err="1" smtClean="0">
                <a:solidFill>
                  <a:schemeClr val="tx1"/>
                </a:solidFill>
              </a:rPr>
              <a:t>lejásír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írásjel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23911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Egy szó ennyi toldalékot kaphat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több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696937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err="1" smtClean="0">
                <a:solidFill>
                  <a:schemeClr val="tx1"/>
                </a:solidFill>
              </a:rPr>
              <a:t>tomand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mondat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39453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err="1" smtClean="0">
                <a:solidFill>
                  <a:schemeClr val="tx1"/>
                </a:solidFill>
              </a:rPr>
              <a:t>lyászba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szabály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6871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Minden szónak van jelentése.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igaz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23466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betűrendbe sorolás alapja az ábécé.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igaz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0513176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kétjegyű mássalhangzók tagjait külön lehet választani szótagoláskor.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hamis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63055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szavak végén az ó mindig hosszú, kivétel nincs.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Hamis, kivétel: no, nono.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191205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- </a:t>
            </a:r>
            <a:r>
              <a:rPr lang="hu-HU" sz="6000" b="1" dirty="0" err="1" smtClean="0">
                <a:solidFill>
                  <a:schemeClr val="tx1"/>
                </a:solidFill>
              </a:rPr>
              <a:t>val</a:t>
            </a:r>
            <a:r>
              <a:rPr lang="hu-HU" sz="6000" b="1" dirty="0" smtClean="0">
                <a:solidFill>
                  <a:schemeClr val="tx1"/>
                </a:solidFill>
              </a:rPr>
              <a:t>, </a:t>
            </a:r>
            <a:r>
              <a:rPr lang="hu-HU" sz="6000" b="1" dirty="0" err="1" smtClean="0">
                <a:solidFill>
                  <a:schemeClr val="tx1"/>
                </a:solidFill>
              </a:rPr>
              <a:t>-vel</a:t>
            </a:r>
            <a:r>
              <a:rPr lang="hu-HU" sz="6000" b="1" dirty="0" smtClean="0">
                <a:solidFill>
                  <a:schemeClr val="tx1"/>
                </a:solidFill>
              </a:rPr>
              <a:t> toldalék </a:t>
            </a:r>
            <a:r>
              <a:rPr lang="hu-HU" sz="6000" b="1" dirty="0" err="1" smtClean="0">
                <a:solidFill>
                  <a:schemeClr val="tx1"/>
                </a:solidFill>
              </a:rPr>
              <a:t>véje</a:t>
            </a:r>
            <a:r>
              <a:rPr lang="hu-HU" sz="6000" b="1" dirty="0" smtClean="0">
                <a:solidFill>
                  <a:schemeClr val="tx1"/>
                </a:solidFill>
              </a:rPr>
              <a:t> sosem hasonul más hanghoz.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Hamis, a mássalhangzóra végződő szó utolsó hangjához hasonul.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359216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Amit mindig nagybetűvel kezdünk: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nevek, mondatok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564410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Amit mindig </a:t>
            </a:r>
            <a:r>
              <a:rPr lang="hu-HU" sz="6000" b="1" dirty="0" err="1" smtClean="0">
                <a:solidFill>
                  <a:schemeClr val="tx1"/>
                </a:solidFill>
              </a:rPr>
              <a:t>ly-vel</a:t>
            </a:r>
            <a:r>
              <a:rPr lang="hu-HU" sz="6000" b="1" dirty="0" smtClean="0">
                <a:solidFill>
                  <a:schemeClr val="tx1"/>
                </a:solidFill>
              </a:rPr>
              <a:t> kezdünk: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lyuk és szócsaládja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98541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 A mondatok végén … van.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írásjel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35976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Kit?, Mit? kérdésre válaszoló toldalék: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- t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0431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hosszú kétjegyű mássalhangzók esetén a/az </a:t>
            </a:r>
            <a:r>
              <a:rPr lang="hu-HU" sz="6000" b="1" smtClean="0">
                <a:solidFill>
                  <a:schemeClr val="tx1"/>
                </a:solidFill>
              </a:rPr>
              <a:t>… írásjegyet </a:t>
            </a:r>
            <a:r>
              <a:rPr lang="hu-HU" sz="6000" b="1" dirty="0" smtClean="0">
                <a:solidFill>
                  <a:schemeClr val="tx1"/>
                </a:solidFill>
              </a:rPr>
              <a:t>kettőzzük meg.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első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82257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szavakat ennyi helyen választhatjuk el: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egyetlen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584176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Hová? kérdésre válaszoló toldalék: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- </a:t>
            </a:r>
            <a:r>
              <a:rPr lang="hu-HU" sz="6000" b="1" dirty="0" err="1" smtClean="0">
                <a:solidFill>
                  <a:schemeClr val="tx1"/>
                </a:solidFill>
              </a:rPr>
              <a:t>ba</a:t>
            </a:r>
            <a:r>
              <a:rPr lang="hu-HU" sz="6000" b="1" dirty="0" smtClean="0">
                <a:solidFill>
                  <a:schemeClr val="tx1"/>
                </a:solidFill>
              </a:rPr>
              <a:t>, </a:t>
            </a:r>
            <a:r>
              <a:rPr lang="hu-HU" sz="6000" b="1" dirty="0" err="1" smtClean="0">
                <a:solidFill>
                  <a:schemeClr val="tx1"/>
                </a:solidFill>
              </a:rPr>
              <a:t>-be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88556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A Hol? kérdésre válaszoló toldalék: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- </a:t>
            </a:r>
            <a:r>
              <a:rPr lang="hu-HU" sz="6000" b="1" dirty="0" err="1" smtClean="0">
                <a:solidFill>
                  <a:schemeClr val="tx1"/>
                </a:solidFill>
              </a:rPr>
              <a:t>ban</a:t>
            </a:r>
            <a:r>
              <a:rPr lang="hu-HU" sz="6000" b="1" dirty="0" smtClean="0">
                <a:solidFill>
                  <a:schemeClr val="tx1"/>
                </a:solidFill>
              </a:rPr>
              <a:t>, </a:t>
            </a:r>
            <a:r>
              <a:rPr lang="hu-HU" sz="6000" b="1" dirty="0" err="1" smtClean="0">
                <a:solidFill>
                  <a:schemeClr val="tx1"/>
                </a:solidFill>
              </a:rPr>
              <a:t>-ben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49623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Minden szó annyi szótagra bontható, ahány…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magánhangzó van benne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28051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</a:rPr>
              <a:t>A szavak végén az ő mindig …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hosszú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02937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Hosszú </a:t>
            </a:r>
            <a:r>
              <a:rPr lang="hu-HU" sz="6000" b="1" dirty="0" err="1" smtClean="0">
                <a:solidFill>
                  <a:schemeClr val="tx1"/>
                </a:solidFill>
              </a:rPr>
              <a:t>í-re</a:t>
            </a:r>
            <a:r>
              <a:rPr lang="hu-HU" sz="6000" b="1" dirty="0" smtClean="0">
                <a:solidFill>
                  <a:schemeClr val="tx1"/>
                </a:solidFill>
              </a:rPr>
              <a:t> végződő szavak: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4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sí, rí, gyí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798127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1275</Words>
  <Application>Microsoft Office PowerPoint</Application>
  <PresentationFormat>Egyéni</PresentationFormat>
  <Paragraphs>269</Paragraphs>
  <Slides>41</Slides>
  <Notes>41</Notes>
  <HiddenSlides>40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2" baseType="lpstr">
      <vt:lpstr>Office テーマ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  <vt:lpstr>33. dia</vt:lpstr>
      <vt:lpstr>34. dia</vt:lpstr>
      <vt:lpstr>35. dia</vt:lpstr>
      <vt:lpstr>36. dia</vt:lpstr>
      <vt:lpstr>37. dia</vt:lpstr>
      <vt:lpstr>38. dia</vt:lpstr>
      <vt:lpstr>39. dia</vt:lpstr>
      <vt:lpstr>40. dia</vt:lpstr>
      <vt:lpstr>41.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tekhno logic</dc:creator>
  <cp:lastModifiedBy>user</cp:lastModifiedBy>
  <cp:revision>42</cp:revision>
  <dcterms:created xsi:type="dcterms:W3CDTF">2015-01-20T03:17:08Z</dcterms:created>
  <dcterms:modified xsi:type="dcterms:W3CDTF">2020-02-14T21:34:56Z</dcterms:modified>
</cp:coreProperties>
</file>