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1573D-AE12-4C26-9BDC-1A060562333A}" type="datetimeFigureOut">
              <a:rPr lang="hu-HU" smtClean="0"/>
              <a:pPr/>
              <a:t>2021.01.05.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7075-ED18-40E1-B1E0-7E9D5535456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6600" dirty="0" smtClean="0"/>
              <a:t> Szalai Borbála: Helyesírás versben</a:t>
            </a:r>
            <a:endParaRPr lang="hu-HU" sz="6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843808" y="5981700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Készítette: Bölcsföldi Márta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u-HU" sz="5400" dirty="0" smtClean="0"/>
          </a:p>
          <a:p>
            <a:pPr algn="ctr">
              <a:buNone/>
            </a:pPr>
            <a:r>
              <a:rPr lang="hu-HU" sz="5400" dirty="0" smtClean="0"/>
              <a:t>Tudjátok-e,</a:t>
            </a:r>
            <a:r>
              <a:rPr lang="hu-HU" sz="5400" dirty="0" smtClean="0">
                <a:solidFill>
                  <a:srgbClr val="FF0000"/>
                </a:solidFill>
              </a:rPr>
              <a:t> Icu</a:t>
            </a:r>
            <a:r>
              <a:rPr lang="hu-HU" sz="5400" dirty="0" smtClean="0"/>
              <a:t>, </a:t>
            </a:r>
            <a:r>
              <a:rPr lang="hu-HU" sz="5400" dirty="0" smtClean="0">
                <a:solidFill>
                  <a:srgbClr val="FF0000"/>
                </a:solidFill>
              </a:rPr>
              <a:t>Samu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mely szó végén rövid az u?</a:t>
            </a:r>
          </a:p>
          <a:p>
            <a:pPr algn="ctr">
              <a:buNone/>
            </a:pPr>
            <a:r>
              <a:rPr lang="hu-HU" sz="5400" dirty="0" smtClean="0"/>
              <a:t>E szavakat versbe szedtem,</a:t>
            </a:r>
          </a:p>
          <a:p>
            <a:pPr algn="ctr">
              <a:buNone/>
            </a:pPr>
            <a:r>
              <a:rPr lang="hu-HU" sz="5400" dirty="0" smtClean="0"/>
              <a:t>el is mondom néktek menten.</a:t>
            </a:r>
          </a:p>
          <a:p>
            <a:pPr algn="ctr">
              <a:buNone/>
            </a:pPr>
            <a:endParaRPr lang="hu-H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u-HU" sz="5400" dirty="0" smtClean="0"/>
          </a:p>
          <a:p>
            <a:pPr algn="ctr">
              <a:buNone/>
            </a:pPr>
            <a:r>
              <a:rPr lang="hu-HU" sz="5400" dirty="0" smtClean="0"/>
              <a:t>Szürke az ég, mint a </a:t>
            </a:r>
            <a:r>
              <a:rPr lang="hu-HU" sz="5400" dirty="0" smtClean="0">
                <a:solidFill>
                  <a:srgbClr val="FF0000"/>
                </a:solidFill>
              </a:rPr>
              <a:t>hamu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fészkén ül már gólya, </a:t>
            </a:r>
            <a:r>
              <a:rPr lang="hu-HU" sz="5400" dirty="0" smtClean="0">
                <a:solidFill>
                  <a:srgbClr val="FF0000"/>
                </a:solidFill>
              </a:rPr>
              <a:t>daru</a:t>
            </a:r>
            <a:r>
              <a:rPr lang="hu-HU" sz="5400" dirty="0" smtClean="0"/>
              <a:t>.</a:t>
            </a:r>
          </a:p>
          <a:p>
            <a:pPr algn="ctr">
              <a:buNone/>
            </a:pPr>
            <a:r>
              <a:rPr lang="hu-HU" sz="5400" dirty="0" smtClean="0"/>
              <a:t>Hazafelé baktat </a:t>
            </a:r>
            <a:r>
              <a:rPr lang="hu-HU" sz="5400" dirty="0" smtClean="0">
                <a:solidFill>
                  <a:srgbClr val="FF0000"/>
                </a:solidFill>
              </a:rPr>
              <a:t>Pityu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húzza vállát két nagy </a:t>
            </a:r>
            <a:r>
              <a:rPr lang="hu-HU" sz="5400" dirty="0" smtClean="0">
                <a:solidFill>
                  <a:srgbClr val="FF0000"/>
                </a:solidFill>
              </a:rPr>
              <a:t>batyu</a:t>
            </a:r>
            <a:r>
              <a:rPr lang="hu-HU" sz="5400" dirty="0" smtClean="0"/>
              <a:t>.</a:t>
            </a:r>
          </a:p>
          <a:p>
            <a:pPr algn="ctr">
              <a:buNone/>
            </a:pPr>
            <a:endParaRPr lang="hu-H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endParaRPr lang="hu-HU" sz="5400" dirty="0"/>
          </a:p>
          <a:p>
            <a:pPr algn="ctr">
              <a:buNone/>
            </a:pPr>
            <a:r>
              <a:rPr lang="hu-HU" sz="5400" dirty="0" smtClean="0"/>
              <a:t>Az egyikben fura </a:t>
            </a:r>
            <a:r>
              <a:rPr lang="hu-HU" sz="5400" dirty="0" smtClean="0">
                <a:solidFill>
                  <a:srgbClr val="FF0000"/>
                </a:solidFill>
              </a:rPr>
              <a:t>áru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bábszínházhoz sok-sok </a:t>
            </a:r>
            <a:r>
              <a:rPr lang="hu-HU" sz="5400" dirty="0" smtClean="0">
                <a:solidFill>
                  <a:srgbClr val="FF0000"/>
                </a:solidFill>
              </a:rPr>
              <a:t>bábu</a:t>
            </a:r>
            <a:r>
              <a:rPr lang="hu-HU" sz="5400" dirty="0" smtClean="0"/>
              <a:t>.</a:t>
            </a:r>
          </a:p>
          <a:p>
            <a:pPr algn="ctr">
              <a:buNone/>
            </a:pPr>
            <a:r>
              <a:rPr lang="hu-HU" sz="5400" dirty="0" smtClean="0"/>
              <a:t>A másikban drót, szeg, </a:t>
            </a:r>
            <a:r>
              <a:rPr lang="hu-HU" sz="5400" dirty="0" smtClean="0">
                <a:solidFill>
                  <a:srgbClr val="FF0000"/>
                </a:solidFill>
              </a:rPr>
              <a:t>gyalu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épp ezekre vár most </a:t>
            </a:r>
            <a:r>
              <a:rPr lang="hu-HU" sz="5400" dirty="0" smtClean="0">
                <a:solidFill>
                  <a:srgbClr val="FF0000"/>
                </a:solidFill>
              </a:rPr>
              <a:t>apu</a:t>
            </a:r>
            <a:r>
              <a:rPr lang="hu-HU" sz="5400" dirty="0" smtClean="0"/>
              <a:t>.</a:t>
            </a:r>
          </a:p>
          <a:p>
            <a:pPr algn="ctr">
              <a:buNone/>
            </a:pPr>
            <a:endParaRPr lang="hu-H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endParaRPr lang="hu-HU" sz="5400" dirty="0"/>
          </a:p>
          <a:p>
            <a:pPr algn="ctr">
              <a:buNone/>
            </a:pPr>
            <a:r>
              <a:rPr lang="hu-HU" sz="5400" dirty="0" smtClean="0"/>
              <a:t>Nincsen messze már a </a:t>
            </a:r>
            <a:r>
              <a:rPr lang="hu-HU" sz="5400" dirty="0" smtClean="0">
                <a:solidFill>
                  <a:srgbClr val="FF0000"/>
                </a:solidFill>
              </a:rPr>
              <a:t>falu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látszik a sok rácsos </a:t>
            </a:r>
            <a:r>
              <a:rPr lang="hu-HU" sz="5400" dirty="0" smtClean="0">
                <a:solidFill>
                  <a:srgbClr val="FF0000"/>
                </a:solidFill>
              </a:rPr>
              <a:t>kapu</a:t>
            </a:r>
            <a:r>
              <a:rPr lang="hu-HU" sz="5400" dirty="0" smtClean="0"/>
              <a:t>.</a:t>
            </a:r>
          </a:p>
          <a:p>
            <a:pPr algn="ctr">
              <a:buNone/>
            </a:pPr>
            <a:r>
              <a:rPr lang="hu-HU" sz="5400" dirty="0" smtClean="0"/>
              <a:t>A kapuban ott áll </a:t>
            </a:r>
            <a:r>
              <a:rPr lang="hu-HU" sz="5400" dirty="0" smtClean="0">
                <a:solidFill>
                  <a:srgbClr val="FF0000"/>
                </a:solidFill>
              </a:rPr>
              <a:t>anyu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azt lesi, hogy jön-e </a:t>
            </a:r>
            <a:r>
              <a:rPr lang="hu-HU" sz="5400" dirty="0" smtClean="0">
                <a:solidFill>
                  <a:srgbClr val="FF0000"/>
                </a:solidFill>
              </a:rPr>
              <a:t>Pityu</a:t>
            </a:r>
            <a:r>
              <a:rPr lang="hu-HU" sz="5400" dirty="0" smtClean="0"/>
              <a:t>.</a:t>
            </a:r>
          </a:p>
          <a:p>
            <a:pPr algn="ctr">
              <a:buNone/>
            </a:pPr>
            <a:endParaRPr lang="hu-H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endParaRPr lang="hu-HU" sz="5400" dirty="0" smtClean="0"/>
          </a:p>
          <a:p>
            <a:pPr algn="ctr">
              <a:buNone/>
            </a:pPr>
            <a:r>
              <a:rPr lang="hu-HU" sz="5400" dirty="0" smtClean="0"/>
              <a:t>Szürke az ég, mint a </a:t>
            </a:r>
            <a:r>
              <a:rPr lang="hu-HU" sz="5400" dirty="0" smtClean="0">
                <a:solidFill>
                  <a:srgbClr val="FF0000"/>
                </a:solidFill>
              </a:rPr>
              <a:t>hamu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elszenderül gólya, </a:t>
            </a:r>
            <a:r>
              <a:rPr lang="hu-HU" sz="5400" dirty="0" smtClean="0">
                <a:solidFill>
                  <a:srgbClr val="FF0000"/>
                </a:solidFill>
              </a:rPr>
              <a:t>daru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s ha bezárul minden </a:t>
            </a:r>
            <a:r>
              <a:rPr lang="hu-HU" sz="5400" dirty="0" smtClean="0">
                <a:solidFill>
                  <a:srgbClr val="FF0000"/>
                </a:solidFill>
              </a:rPr>
              <a:t>zsalu</a:t>
            </a:r>
            <a:r>
              <a:rPr lang="hu-HU" sz="5400" dirty="0" smtClean="0"/>
              <a:t>,</a:t>
            </a:r>
          </a:p>
          <a:p>
            <a:pPr algn="ctr">
              <a:buNone/>
            </a:pPr>
            <a:r>
              <a:rPr lang="hu-HU" sz="5400" dirty="0" smtClean="0"/>
              <a:t>elalszik az egész </a:t>
            </a:r>
            <a:r>
              <a:rPr lang="hu-HU" sz="5400" dirty="0" smtClean="0">
                <a:solidFill>
                  <a:srgbClr val="FF0000"/>
                </a:solidFill>
              </a:rPr>
              <a:t>falu</a:t>
            </a:r>
            <a:r>
              <a:rPr lang="hu-HU" sz="5400" dirty="0" smtClean="0"/>
              <a:t>.</a:t>
            </a:r>
          </a:p>
          <a:p>
            <a:endParaRPr lang="hu-H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tutorial.hu/gimp/absztrakthatterkep/abstract02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u-HU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31</Words>
  <Application>Microsoft Office PowerPoint</Application>
  <PresentationFormat>Diavetítés a képernyőre (4:3 oldalarány)</PresentationFormat>
  <Paragraphs>27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 Szalai Borbála: Helyesírás versben</vt:lpstr>
      <vt:lpstr>2. dia</vt:lpstr>
      <vt:lpstr>3. dia</vt:lpstr>
      <vt:lpstr>4. dia</vt:lpstr>
      <vt:lpstr>5. dia</vt:lpstr>
      <vt:lpstr>6. dia</vt:lpstr>
      <vt:lpstr>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Varga Katalin: Fut  a kicsi csacsi</dc:title>
  <dc:creator>Márti</dc:creator>
  <cp:lastModifiedBy>user</cp:lastModifiedBy>
  <cp:revision>6</cp:revision>
  <dcterms:created xsi:type="dcterms:W3CDTF">2015-09-27T15:01:10Z</dcterms:created>
  <dcterms:modified xsi:type="dcterms:W3CDTF">2021-01-05T02:33:31Z</dcterms:modified>
</cp:coreProperties>
</file>