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256" r:id="rId5"/>
    <p:sldId id="294" r:id="rId6"/>
    <p:sldId id="289" r:id="rId7"/>
    <p:sldId id="302" r:id="rId8"/>
    <p:sldId id="304" r:id="rId9"/>
    <p:sldId id="303" r:id="rId10"/>
    <p:sldId id="305" r:id="rId11"/>
    <p:sldId id="300" r:id="rId12"/>
    <p:sldId id="299" r:id="rId13"/>
    <p:sldId id="298" r:id="rId14"/>
    <p:sldId id="306" r:id="rId15"/>
    <p:sldId id="288" r:id="rId16"/>
    <p:sldId id="301" r:id="rId17"/>
    <p:sldId id="3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6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4660" autoAdjust="0"/>
  </p:normalViewPr>
  <p:slideViewPr>
    <p:cSldViewPr snapToGrid="0">
      <p:cViewPr>
        <p:scale>
          <a:sx n="57" d="100"/>
          <a:sy n="57" d="100"/>
        </p:scale>
        <p:origin x="-2394" y="-1236"/>
      </p:cViewPr>
      <p:guideLst>
        <p:guide orient="horz" pos="2160"/>
        <p:guide pos="384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57" d="100"/>
          <a:sy n="57" d="100"/>
        </p:scale>
        <p:origin x="1260" y="4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hu-HU" smtClean="0"/>
              <a:pPr/>
              <a:t>2019.12.10.</a:t>
            </a:fld>
            <a:endParaRPr lang="hu-HU" dirty="0"/>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dirty="0"/>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lang="hu-HU" smtClean="0"/>
              <a:pPr/>
              <a:t>‹#›</a:t>
            </a:fld>
            <a:endParaRPr lang="hu-HU" dirty="0"/>
          </a:p>
        </p:txBody>
      </p:sp>
    </p:spTree>
    <p:extLst>
      <p:ext uri="{BB962C8B-B14F-4D97-AF65-F5344CB8AC3E}">
        <p14:creationId xmlns:p14="http://schemas.microsoft.com/office/powerpoint/2010/main" xmlns=""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hu-HU" smtClean="0"/>
              <a:pPr/>
              <a:t>2019.12.10.</a:t>
            </a:fld>
            <a:endParaRPr lang="hu-HU" dirty="0"/>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Jegyzetek helye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dirty="0"/>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lang="hu-HU" smtClean="0"/>
              <a:pPr/>
              <a:t>‹#›</a:t>
            </a:fld>
            <a:endParaRPr lang="hu-HU" dirty="0"/>
          </a:p>
        </p:txBody>
      </p:sp>
    </p:spTree>
    <p:extLst>
      <p:ext uri="{BB962C8B-B14F-4D97-AF65-F5344CB8AC3E}">
        <p14:creationId xmlns:p14="http://schemas.microsoft.com/office/powerpoint/2010/main" xmlns=""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Melyiknek nincs párja?</a:t>
            </a:r>
          </a:p>
        </p:txBody>
      </p:sp>
      <p:sp>
        <p:nvSpPr>
          <p:cNvPr id="4" name="Dia számának helye 3"/>
          <p:cNvSpPr>
            <a:spLocks noGrp="1"/>
          </p:cNvSpPr>
          <p:nvPr>
            <p:ph type="sldNum" sz="quarter" idx="5"/>
          </p:nvPr>
        </p:nvSpPr>
        <p:spPr/>
        <p:txBody>
          <a:bodyPr/>
          <a:lstStyle/>
          <a:p>
            <a:fld id="{7FB667E1-E601-4AAF-B95C-B25720D70A60}" type="slidenum">
              <a:rPr lang="hu-HU" smtClean="0"/>
              <a:pPr/>
              <a:t>5</a:t>
            </a:fld>
            <a:endParaRPr lang="hu-HU" dirty="0"/>
          </a:p>
        </p:txBody>
      </p:sp>
    </p:spTree>
    <p:extLst>
      <p:ext uri="{BB962C8B-B14F-4D97-AF65-F5344CB8AC3E}">
        <p14:creationId xmlns:p14="http://schemas.microsoft.com/office/powerpoint/2010/main" xmlns="" val="44684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4" name="Csoportba foglalás 3"/>
          <p:cNvGrpSpPr/>
          <p:nvPr/>
        </p:nvGrpSpPr>
        <p:grpSpPr>
          <a:xfrm rot="248467">
            <a:off x="223563" y="2575407"/>
            <a:ext cx="4688853" cy="2424835"/>
            <a:chOff x="-10068" y="2615721"/>
            <a:chExt cx="5488038" cy="2838132"/>
          </a:xfrm>
        </p:grpSpPr>
        <p:sp>
          <p:nvSpPr>
            <p:cNvPr id="5" name="Szabadkézi sokszög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 name="Szabadkézi sokszög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 name="Szabadkézi sokszög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 name="Szabadkézi sokszög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 name="Szabadkézi sokszög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 name="Szabadkézi sokszög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 name="Szabadkézi sokszög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 name="Szabadkézi sokszög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 name="Szabadkézi sokszög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 name="Szabadkézi sokszög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 name="Szabadkézi sokszög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 name="Szabadkézi sokszög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 name="Szabadkézi sokszög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 name="Szabadkézi sokszög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 name="Szabadkézi sokszög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 name="Szabadkézi sokszög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 name="Szabadkézi sokszög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 name="Szabadkézi sokszög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 name="Szabadkézi sokszög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 name="Szabadkézi sokszög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 name="Szabadkézi sokszög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40" name="Csoportba foglalás 39"/>
          <p:cNvGrpSpPr/>
          <p:nvPr/>
        </p:nvGrpSpPr>
        <p:grpSpPr>
          <a:xfrm rot="18988672">
            <a:off x="68557" y="189622"/>
            <a:ext cx="517230" cy="587584"/>
            <a:chOff x="11036616" y="1071278"/>
            <a:chExt cx="1030189" cy="1170315"/>
          </a:xfrm>
        </p:grpSpPr>
        <p:sp>
          <p:nvSpPr>
            <p:cNvPr id="41" name="Szabadkézi sokszög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 name="Szabadkézi sokszög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 name="Szabadkézi sokszög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 name="Szabadkézi sokszög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5" name="Szabadkézi sokszög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8" name="Szabadkézi sokszög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49" name="Szabadkézi sokszög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lang="hu-HU" dirty="0"/>
          </a:p>
        </p:txBody>
      </p:sp>
      <p:grpSp>
        <p:nvGrpSpPr>
          <p:cNvPr id="50" name="Csoportba foglalás 49"/>
          <p:cNvGrpSpPr/>
          <p:nvPr/>
        </p:nvGrpSpPr>
        <p:grpSpPr>
          <a:xfrm>
            <a:off x="11434163" y="6542"/>
            <a:ext cx="679129" cy="712528"/>
            <a:chOff x="11231706" y="127529"/>
            <a:chExt cx="679129" cy="712528"/>
          </a:xfrm>
        </p:grpSpPr>
        <p:sp>
          <p:nvSpPr>
            <p:cNvPr id="51" name="Szabadkézi sokszög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2" name="Szabadkézi sokszög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3" name="Szabadkézi sokszög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4" name="Szabadkézi sokszög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5" name="Szabadkézi sokszög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6" name="Szabadkézi sokszög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7" name="Szabadkézi sokszög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8" name="Szabadkézi sokszög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59" name="Szabadkézi sokszög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0" name="Szabadkézi sokszög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hu-HU" dirty="0"/>
          </a:p>
        </p:txBody>
      </p:sp>
      <p:grpSp>
        <p:nvGrpSpPr>
          <p:cNvPr id="61" name="Csoportba foglalás 5"/>
          <p:cNvGrpSpPr>
            <a:grpSpLocks noChangeAspect="1"/>
          </p:cNvGrpSpPr>
          <p:nvPr/>
        </p:nvGrpSpPr>
        <p:grpSpPr bwMode="auto">
          <a:xfrm>
            <a:off x="-1519" y="854145"/>
            <a:ext cx="1881474" cy="2341763"/>
            <a:chOff x="3000" y="1116"/>
            <a:chExt cx="1680" cy="2091"/>
          </a:xfrm>
        </p:grpSpPr>
        <p:sp>
          <p:nvSpPr>
            <p:cNvPr id="62" name="Szabadkézi sokszög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3" name="Szabadkézi sokszög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4" name="Szabadkézi sokszög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5" name="Szabadkézi sokszög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6" name="Szabadkézi sokszög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7" name="Szabadkézi sokszög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8" name="Szabadkézi sokszög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9" name="Szabadkézi sokszög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0" name="Szabadkézi sokszög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1" name="Szabadkézi sokszög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2" name="Szabadkézi sokszög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3" name="Szabadkézi sokszög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4" name="Szabadkézi sokszög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5" name="Szabadkézi sokszög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6" name="Szabadkézi sokszög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7" name="Szabadkézi sokszög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8" name="Szabadkézi sokszög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9" name="Szabadkézi sokszög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0" name="Szabadkézi sokszög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81" name="Csoportba foglalás 33"/>
          <p:cNvGrpSpPr>
            <a:grpSpLocks noChangeAspect="1"/>
          </p:cNvGrpSpPr>
          <p:nvPr/>
        </p:nvGrpSpPr>
        <p:grpSpPr bwMode="auto">
          <a:xfrm>
            <a:off x="1714988" y="4544219"/>
            <a:ext cx="1873268" cy="2324202"/>
            <a:chOff x="3359" y="1523"/>
            <a:chExt cx="943" cy="1170"/>
          </a:xfrm>
        </p:grpSpPr>
        <p:sp>
          <p:nvSpPr>
            <p:cNvPr id="82" name="Szabadkézi sokszög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3" name="Szabadkézi sokszög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4" name="Szabadkézi sokszög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5" name="Szabadkézi sokszög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6" name="Szabadkézi sokszög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87" name="Csoportba foglalás 43"/>
          <p:cNvGrpSpPr>
            <a:grpSpLocks noChangeAspect="1"/>
          </p:cNvGrpSpPr>
          <p:nvPr/>
        </p:nvGrpSpPr>
        <p:grpSpPr bwMode="auto">
          <a:xfrm>
            <a:off x="1168399" y="5011046"/>
            <a:ext cx="1497013" cy="1857375"/>
            <a:chOff x="3367" y="1523"/>
            <a:chExt cx="943" cy="1170"/>
          </a:xfrm>
        </p:grpSpPr>
        <p:sp>
          <p:nvSpPr>
            <p:cNvPr id="88" name="Szabadkézi sokszög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9" name="Szabadkézi sokszög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0" name="Szabadkézi sokszög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1" name="Szabadkézi sokszög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2" name="Szabadkézi sokszög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3" name="Szabadkézi sokszög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94" name="Csoportba foglalás 93"/>
          <p:cNvGrpSpPr/>
          <p:nvPr/>
        </p:nvGrpSpPr>
        <p:grpSpPr>
          <a:xfrm>
            <a:off x="-21971" y="4350236"/>
            <a:ext cx="1696783" cy="2518186"/>
            <a:chOff x="-3496" y="4350236"/>
            <a:chExt cx="1696783" cy="2518186"/>
          </a:xfrm>
        </p:grpSpPr>
        <p:sp>
          <p:nvSpPr>
            <p:cNvPr id="95" name="Szabadkézi sokszög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6" name="Szabadkézi sokszög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7" name="Szabadkézi sokszög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8" name="Szabadkézi sokszög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99" name="Csoportba foglalás 43"/>
          <p:cNvGrpSpPr>
            <a:grpSpLocks noChangeAspect="1"/>
          </p:cNvGrpSpPr>
          <p:nvPr/>
        </p:nvGrpSpPr>
        <p:grpSpPr bwMode="auto">
          <a:xfrm>
            <a:off x="2911336" y="4572470"/>
            <a:ext cx="1850498" cy="2295951"/>
            <a:chOff x="3367" y="1523"/>
            <a:chExt cx="943" cy="1170"/>
          </a:xfrm>
        </p:grpSpPr>
        <p:sp>
          <p:nvSpPr>
            <p:cNvPr id="100" name="Szabadkézi sokszög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1" name="Szabadkézi sokszög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2" name="Szabadkézi sokszög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3" name="Szabadkézi sokszög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4" name="Szabadkézi sokszög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5" name="Szabadkézi sokszög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106" name="Csoportba foglalás 105"/>
          <p:cNvGrpSpPr/>
          <p:nvPr/>
        </p:nvGrpSpPr>
        <p:grpSpPr>
          <a:xfrm rot="1576354">
            <a:off x="11125791" y="2895976"/>
            <a:ext cx="1030189" cy="1170315"/>
            <a:chOff x="11036616" y="1071278"/>
            <a:chExt cx="1030189" cy="1170315"/>
          </a:xfrm>
        </p:grpSpPr>
        <p:sp>
          <p:nvSpPr>
            <p:cNvPr id="107" name="Szabadkézi sokszög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8" name="Szabadkézi sokszög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9" name="Szabadkézi sokszög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0" name="Szabadkézi sokszög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1" name="Szabadkézi sokszög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2" name="Szabadkézi sokszög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3" name="Szabadkézi sokszög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4" name="Szabadkézi sokszög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115" name="Szabadkézi sokszög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6" name="Szabadkézi sokszög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grpSp>
        <p:nvGrpSpPr>
          <p:cNvPr id="117" name="Csoportba foglalás 116"/>
          <p:cNvGrpSpPr/>
          <p:nvPr/>
        </p:nvGrpSpPr>
        <p:grpSpPr>
          <a:xfrm rot="198573">
            <a:off x="1199275" y="2684218"/>
            <a:ext cx="2154692" cy="1686565"/>
            <a:chOff x="1175948" y="2708421"/>
            <a:chExt cx="2159248" cy="1690131"/>
          </a:xfrm>
        </p:grpSpPr>
        <p:sp>
          <p:nvSpPr>
            <p:cNvPr id="118" name="Szabadkézi sokszög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9" name="Szabadkézi sokszög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0" name="Szabadkézi sokszög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1" name="Szabadkézi sokszög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2" name="Szabadkézi sokszög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3" name="Szabadkézi sokszög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4" name="Szabadkézi sokszög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5" name="Szabadkézi sokszög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6" name="Szabadkézi sokszög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7" name="Szabadkézi sokszög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8" name="Szabadkézi sokszög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9" name="Szabadkézi sokszög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0" name="Szabadkézi sokszög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1" name="Szabadkézi sokszög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2" name="Szabadkézi sokszög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3" name="Szabadkézi sokszög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4" name="Szabadkézi sokszög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5" name="Szabadkézi sokszög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6" name="Szabadkézi sokszög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7" name="Szabadkézi sokszög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8" name="Szabadkézi sokszög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9" name="Szabadkézi sokszög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0" name="Szabadkézi sokszög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1" name="Szabadkézi sokszög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2" name="Szabadkézi sokszög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3" name="Szabadkézi sokszög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4" name="Szabadkézi sokszög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145" name="Szabadkézi sokszög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lang="hu-HU" dirty="0"/>
            </a:p>
          </p:txBody>
        </p:sp>
      </p:grpSp>
      <p:grpSp>
        <p:nvGrpSpPr>
          <p:cNvPr id="146" name="Csoportba foglalás 5"/>
          <p:cNvGrpSpPr>
            <a:grpSpLocks noChangeAspect="1"/>
          </p:cNvGrpSpPr>
          <p:nvPr/>
        </p:nvGrpSpPr>
        <p:grpSpPr bwMode="auto">
          <a:xfrm>
            <a:off x="9167354" y="4138360"/>
            <a:ext cx="3023057" cy="2719639"/>
            <a:chOff x="2887" y="1286"/>
            <a:chExt cx="1903" cy="1712"/>
          </a:xfrm>
        </p:grpSpPr>
        <p:sp>
          <p:nvSpPr>
            <p:cNvPr id="147" name="Szabadkézi sokszög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8" name="Szabadkézi sokszög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9" name="Szabadkézi sokszög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0" name="Szabadkézi sokszög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1" name="Szabadkézi sokszög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2" name="Szabadkézi sokszög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3" name="Szabadkézi sokszög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4" name="Szabadkézi sokszög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5" name="Szabadkézi sokszög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6" name="Szabadkézi sokszög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7" name="Szabadkézi sokszög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8" name="Szabadkézi sokszög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9" name="Szabadkézi sokszög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0" name="Szabadkézi sokszög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1" name="Szabadkézi sokszög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2" name="Szabadkézi sokszög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3" name="Szabadkézi sokszög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4" name="Szabadkézi sokszög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5" name="Szabadkézi sokszög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6" name="Szabadkézi sokszög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7" name="Szabadkézi sokszög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8" name="Szabadkézi sokszög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9" name="Szabadkézi sokszög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0" name="Szabadkézi sokszög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171" name="Csoportba foglalás 64"/>
          <p:cNvGrpSpPr>
            <a:grpSpLocks noChangeAspect="1"/>
          </p:cNvGrpSpPr>
          <p:nvPr/>
        </p:nvGrpSpPr>
        <p:grpSpPr bwMode="auto">
          <a:xfrm rot="12827499" flipH="1">
            <a:off x="11360417" y="2338535"/>
            <a:ext cx="483752" cy="536662"/>
            <a:chOff x="2052" y="995"/>
            <a:chExt cx="768" cy="852"/>
          </a:xfrm>
        </p:grpSpPr>
        <p:sp>
          <p:nvSpPr>
            <p:cNvPr id="172" name="Szabadkézi sokszög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3" name="Szabadkézi sokszög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4" name="Szabadkézi sokszög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5" name="Szabadkézi sokszög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6" name="Szabadkézi sokszög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7" name="Szabadkézi sokszög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8" name="Szabadkézi sokszög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9" name="Szabadkézi sokszög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2" name="Cím 1"/>
          <p:cNvSpPr>
            <a:spLocks noGrp="1"/>
          </p:cNvSpPr>
          <p:nvPr>
            <p:ph type="ctrTitle"/>
          </p:nvPr>
        </p:nvSpPr>
        <p:spPr>
          <a:xfrm>
            <a:off x="2681288" y="165020"/>
            <a:ext cx="9360418" cy="2263258"/>
          </a:xfrm>
        </p:spPr>
        <p:txBody>
          <a:bodyPr anchor="b">
            <a:normAutofit/>
          </a:bodyPr>
          <a:lstStyle>
            <a:lvl1pPr algn="ctr">
              <a:defRPr sz="6600"/>
            </a:lvl1pPr>
          </a:lstStyle>
          <a:p>
            <a:r>
              <a:rPr lang="hu-HU"/>
              <a:t>Mintacím szerkesztése</a:t>
            </a:r>
            <a:endParaRPr lang="hu-HU" dirty="0"/>
          </a:p>
        </p:txBody>
      </p:sp>
      <p:sp>
        <p:nvSpPr>
          <p:cNvPr id="3" name="Alcím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a:t>Alcím mintájának szerkesztése</a:t>
            </a:r>
            <a:endParaRPr lang="hu-HU" dirty="0"/>
          </a:p>
        </p:txBody>
      </p:sp>
    </p:spTree>
    <p:extLst>
      <p:ext uri="{BB962C8B-B14F-4D97-AF65-F5344CB8AC3E}">
        <p14:creationId xmlns:p14="http://schemas.microsoft.com/office/powerpoint/2010/main" xmlns="" val="33828820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hu-HU" dirty="0"/>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átum helye 3"/>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33385722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592666"/>
            <a:ext cx="2628900" cy="5579533"/>
          </a:xfrm>
        </p:spPr>
        <p:txBody>
          <a:bodyPr vert="eaVert"/>
          <a:lstStyle/>
          <a:p>
            <a:r>
              <a:rPr lang="hu-HU"/>
              <a:t>Mintacím szerkesztése</a:t>
            </a:r>
            <a:endParaRPr lang="hu-HU" dirty="0"/>
          </a:p>
        </p:txBody>
      </p:sp>
      <p:sp>
        <p:nvSpPr>
          <p:cNvPr id="3" name="Függőleges szöveg helye 2"/>
          <p:cNvSpPr>
            <a:spLocks noGrp="1"/>
          </p:cNvSpPr>
          <p:nvPr>
            <p:ph type="body" orient="vert" idx="1"/>
          </p:nvPr>
        </p:nvSpPr>
        <p:spPr>
          <a:xfrm>
            <a:off x="838200" y="592666"/>
            <a:ext cx="7734300" cy="557953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átum helye 3"/>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27515582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hu-HU" dirty="0"/>
          </a:p>
        </p:txBody>
      </p:sp>
      <p:sp>
        <p:nvSpPr>
          <p:cNvPr id="3" name="Tartalom helye 2"/>
          <p:cNvSpPr>
            <a:spLocks noGrp="1"/>
          </p:cNvSpPr>
          <p:nvPr>
            <p:ph idx="1"/>
          </p:nvPr>
        </p:nvSpPr>
        <p:spPr/>
        <p:txBody>
          <a:bodyPr/>
          <a:lstStyle>
            <a:lvl6pPr>
              <a:defRPr/>
            </a:lvl6pPr>
            <a:lvl7pPr>
              <a:defRPr/>
            </a:lvl7pPr>
            <a:lvl8pPr>
              <a:defRPr/>
            </a:lvl8pPr>
            <a:lvl9pPr>
              <a:defRPr/>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Dátum helye 3"/>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41593422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1523999" y="1485900"/>
            <a:ext cx="9144001" cy="2933700"/>
          </a:xfrm>
        </p:spPr>
        <p:txBody>
          <a:bodyPr anchor="b">
            <a:normAutofit/>
          </a:bodyPr>
          <a:lstStyle>
            <a:lvl1pPr algn="l">
              <a:defRPr sz="5200" b="0"/>
            </a:lvl1pPr>
          </a:lstStyle>
          <a:p>
            <a:r>
              <a:rPr lang="hu-HU"/>
              <a:t>Mintacím szerkesztése</a:t>
            </a:r>
            <a:endParaRPr lang="hu-HU" dirty="0"/>
          </a:p>
        </p:txBody>
      </p:sp>
      <p:sp>
        <p:nvSpPr>
          <p:cNvPr id="3" name="Szöveg helye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5" name="Élőláb helye 4"/>
          <p:cNvSpPr>
            <a:spLocks noGrp="1"/>
          </p:cNvSpPr>
          <p:nvPr>
            <p:ph type="ftr" sz="quarter" idx="11"/>
          </p:nvPr>
        </p:nvSpPr>
        <p:spPr/>
        <p:txBody>
          <a:bodyPr/>
          <a:lstStyle/>
          <a:p>
            <a:endParaRPr lang="hu-HU" dirty="0"/>
          </a:p>
        </p:txBody>
      </p:sp>
      <p:sp>
        <p:nvSpPr>
          <p:cNvPr id="6" name="Dia számának helye 5"/>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27158437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hu-HU" dirty="0"/>
          </a:p>
        </p:txBody>
      </p:sp>
      <p:sp>
        <p:nvSpPr>
          <p:cNvPr id="3" name="Tartalom helye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Tartalom helye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Dátum helye 4"/>
          <p:cNvSpPr>
            <a:spLocks noGrp="1"/>
          </p:cNvSpPr>
          <p:nvPr>
            <p:ph type="dt" sz="half" idx="10"/>
          </p:nvPr>
        </p:nvSpPr>
        <p:spPr/>
        <p:txBody>
          <a:bodyPr/>
          <a:lstStyle/>
          <a:p>
            <a:fld id="{F12952B5-7A2F-4CC8-B7CE-9234E21C2837}" type="datetime1">
              <a:rPr lang="hu-HU" smtClean="0"/>
              <a:pPr/>
              <a:t>2019.12.10.</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4FAB73BC-B049-4115-A692-8D63A059BFB8}" type="slidenum">
              <a:rPr lang="hu-HU" smtClean="0"/>
              <a:pPr/>
              <a:t>‹#›</a:t>
            </a:fld>
            <a:endParaRPr lang="hu-HU" dirty="0"/>
          </a:p>
        </p:txBody>
      </p:sp>
    </p:spTree>
    <p:extLst>
      <p:ext uri="{BB962C8B-B14F-4D97-AF65-F5344CB8AC3E}">
        <p14:creationId xmlns:p14="http://schemas.microsoft.com/office/powerpoint/2010/main" xmlns="" val="13925211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Összehasonlítás">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5" name="Szöveg helye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7169" y="2156326"/>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7" name="Dátum helye 6"/>
          <p:cNvSpPr>
            <a:spLocks noGrp="1"/>
          </p:cNvSpPr>
          <p:nvPr>
            <p:ph type="dt" sz="half" idx="10"/>
          </p:nvPr>
        </p:nvSpPr>
        <p:spPr/>
        <p:txBody>
          <a:bodyPr/>
          <a:lstStyle/>
          <a:p>
            <a:fld id="{CE1DA07A-9201-4B4B-BAF2-015AFA30F520}" type="datetime1">
              <a:rPr lang="hu-HU" smtClean="0"/>
              <a:pPr/>
              <a:t>2019.12.10.</a:t>
            </a:fld>
            <a:endParaRPr lang="hu-HU" dirty="0"/>
          </a:p>
        </p:txBody>
      </p:sp>
      <p:sp>
        <p:nvSpPr>
          <p:cNvPr id="8" name="Élőláb helye 7"/>
          <p:cNvSpPr>
            <a:spLocks noGrp="1"/>
          </p:cNvSpPr>
          <p:nvPr>
            <p:ph type="ftr" sz="quarter" idx="11"/>
          </p:nvPr>
        </p:nvSpPr>
        <p:spPr/>
        <p:txBody>
          <a:bodyPr/>
          <a:lstStyle/>
          <a:p>
            <a:endParaRPr lang="hu-HU" dirty="0"/>
          </a:p>
        </p:txBody>
      </p:sp>
      <p:sp>
        <p:nvSpPr>
          <p:cNvPr id="9" name="Dia számának helye 8"/>
          <p:cNvSpPr>
            <a:spLocks noGrp="1"/>
          </p:cNvSpPr>
          <p:nvPr>
            <p:ph type="sldNum" sz="quarter" idx="12"/>
          </p:nvPr>
        </p:nvSpPr>
        <p:spPr/>
        <p:txBody>
          <a:bodyPr/>
          <a:lstStyle/>
          <a:p>
            <a:fld id="{4FAB73BC-B049-4115-A692-8D63A059BFB8}" type="slidenum">
              <a:rPr lang="hu-HU" smtClean="0"/>
              <a:pPr/>
              <a:t>‹#›</a:t>
            </a:fld>
            <a:endParaRPr lang="hu-HU" dirty="0"/>
          </a:p>
        </p:txBody>
      </p:sp>
      <p:sp>
        <p:nvSpPr>
          <p:cNvPr id="10" name="Cím 9"/>
          <p:cNvSpPr>
            <a:spLocks noGrp="1"/>
          </p:cNvSpPr>
          <p:nvPr>
            <p:ph type="title"/>
          </p:nvPr>
        </p:nvSpPr>
        <p:spPr/>
        <p:txBody>
          <a:bodyPr/>
          <a:lstStyle/>
          <a:p>
            <a:r>
              <a:rPr lang="hu-HU"/>
              <a:t>Mintacím szerkesztése</a:t>
            </a:r>
            <a:endParaRPr lang="hu-HU" dirty="0"/>
          </a:p>
        </p:txBody>
      </p:sp>
    </p:spTree>
    <p:extLst>
      <p:ext uri="{BB962C8B-B14F-4D97-AF65-F5344CB8AC3E}">
        <p14:creationId xmlns:p14="http://schemas.microsoft.com/office/powerpoint/2010/main" xmlns="" val="40037005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6" name="Szabadkézi sokszög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7" name="Szabadkézi sokszög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nvGrpSpPr>
          <p:cNvPr id="9" name="Csoportba foglalás 69"/>
          <p:cNvGrpSpPr>
            <a:grpSpLocks noChangeAspect="1"/>
          </p:cNvGrpSpPr>
          <p:nvPr/>
        </p:nvGrpSpPr>
        <p:grpSpPr bwMode="auto">
          <a:xfrm flipH="1">
            <a:off x="9732236" y="958654"/>
            <a:ext cx="1400819" cy="4001744"/>
            <a:chOff x="3220" y="236"/>
            <a:chExt cx="1347" cy="3848"/>
          </a:xfrm>
        </p:grpSpPr>
        <p:sp>
          <p:nvSpPr>
            <p:cNvPr id="10" name="Szabadkézi sokszög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 name="Szabadkézi sokszög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 name="Szabadkézi sokszög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 name="Szabadkézi sokszög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 name="Szabadkézi sokszög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 name="Szabadkézi sokszög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 name="Szabadkézi sokszög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 name="Szabadkézi sokszög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 name="Szabadkézi sokszög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 name="Szabadkézi sokszög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 name="Szabadkézi sokszög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 name="Szabadkézi sokszög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 name="Szabadkézi sokszög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 name="Szabadkézi sokszög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 name="Szabadkézi sokszög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 name="Szabadkézi sokszög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 name="Szabadkézi sokszög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 name="Szabadkézi sokszög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 name="Szabadkézi sokszög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 name="Szabadkézi sokszög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 name="Szabadkézi sokszög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 name="Szabadkézi sokszög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 name="Szabadkézi sokszög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5" name="Szabadkézi sokszög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8" name="Szabadkézi sokszög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9" name="Szabadkézi sokszög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0" name="Szabadkézi sokszög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1" name="Szabadkézi sokszög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2" name="Szabadkézi sokszög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3" name="Szabadkézi sokszög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4" name="Szabadkézi sokszög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5" name="Szabadkézi sokszög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6" name="Szabadkézi sokszög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7" name="Szabadkézi sokszög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8" name="Szabadkézi sokszög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9" name="Szabadkézi sokszög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0" name="Szabadkézi sokszög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1" name="Szabadkézi sokszög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2" name="Szabadkézi sokszög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3" name="Szabadkézi sokszög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4" name="Szabadkézi sokszög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5" name="Szabadkézi sokszög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6" name="Szabadkézi sokszög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7" name="Szabadkézi sokszög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8" name="Szabadkézi sokszög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9" name="Szabadkézi sokszög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0" name="Szabadkézi sokszög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1" name="Szabadkézi sokszög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2" name="Szabadkézi sokszög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3" name="Szabadkézi sokszög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4" name="Szabadkézi sokszög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5" name="Szabadkézi sokszög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6" name="Szabadkézi sokszög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7" name="Szabadkézi sokszög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8" name="Szabadkézi sokszög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79" name="Szabadkézi sokszög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0" name="Szabadkézi sokszög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1" name="Szabadkézi sokszög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2" name="Szabadkézi sokszög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3" name="Szabadkézi sokszög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4" name="Szabadkézi sokszög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5" name="Szabadkézi sokszög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6" name="Szabadkézi sokszög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7" name="Szabadkézi sokszög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8" name="Szabadkézi sokszög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89" name="Szabadkézi sokszög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0" name="Szabadkézi sokszög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1" name="Szabadkézi sokszög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2" name="Szabadkézi sokszög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93" name="Csoportba foglalás 69"/>
          <p:cNvGrpSpPr>
            <a:grpSpLocks noChangeAspect="1"/>
          </p:cNvGrpSpPr>
          <p:nvPr/>
        </p:nvGrpSpPr>
        <p:grpSpPr bwMode="auto">
          <a:xfrm>
            <a:off x="10895012" y="1248597"/>
            <a:ext cx="1254796" cy="3346122"/>
            <a:chOff x="3124" y="236"/>
            <a:chExt cx="1443" cy="3848"/>
          </a:xfrm>
        </p:grpSpPr>
        <p:sp>
          <p:nvSpPr>
            <p:cNvPr id="94" name="Szabadkézi sokszög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5" name="Szabadkézi sokszög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6" name="Szabadkézi sokszög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7" name="Szabadkézi sokszög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8" name="Szabadkézi sokszög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99" name="Szabadkézi sokszög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0" name="Szabadkézi sokszög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1" name="Szabadkézi sokszög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2" name="Szabadkézi sokszög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3" name="Szabadkézi sokszög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4" name="Szabadkézi sokszög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5" name="Szabadkézi sokszög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6" name="Szabadkézi sokszög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7" name="Szabadkézi sokszög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8" name="Szabadkézi sokszög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09" name="Szabadkézi sokszög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0" name="Szabadkézi sokszög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1" name="Szabadkézi sokszög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2" name="Szabadkézi sokszög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3" name="Szabadkézi sokszög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4" name="Szabadkézi sokszög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5" name="Szabadkézi sokszög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6" name="Szabadkézi sokszög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7" name="Szabadkézi sokszög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8" name="Szabadkézi sokszög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19" name="Szabadkézi sokszög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0" name="Szabadkézi sokszög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1" name="Szabadkézi sokszög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2" name="Szabadkézi sokszög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3" name="Szabadkézi sokszög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4" name="Szabadkézi sokszög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5" name="Szabadkézi sokszög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6" name="Szabadkézi sokszög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7" name="Szabadkézi sokszög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8" name="Szabadkézi sokszög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9" name="Szabadkézi sokszög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0" name="Szabadkézi sokszög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1" name="Szabadkézi sokszög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2" name="Szabadkézi sokszög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3" name="Szabadkézi sokszög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4" name="Szabadkézi sokszög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5" name="Szabadkézi sokszög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6" name="Szabadkézi sokszög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7" name="Szabadkézi sokszög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8" name="Szabadkézi sokszög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9" name="Szabadkézi sokszög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0" name="Szabadkézi sokszög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1" name="Szabadkézi sokszög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2" name="Szabadkézi sokszög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3" name="Szabadkézi sokszög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4" name="Szabadkézi sokszög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5" name="Szabadkézi sokszög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6" name="Szabadkézi sokszög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7" name="Szabadkézi sokszög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8" name="Szabadkézi sokszög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9" name="Szabadkézi sokszög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0" name="Szabadkézi sokszög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1" name="Szabadkézi sokszög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2" name="Szabadkézi sokszög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3" name="Szabadkézi sokszög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4" name="Szabadkézi sokszög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5" name="Szabadkézi sokszög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6" name="Szabadkézi sokszög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7" name="Szabadkézi sokszög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8" name="Szabadkézi sokszög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9" name="Szabadkézi sokszög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0" name="Szabadkézi sokszög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1" name="Szabadkézi sokszög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2" name="Szabadkézi sokszög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3" name="Szabadkézi sokszög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4" name="Szabadkézi sokszög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5" name="Szabadkézi sokszög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6" name="Szabadkézi sokszög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7" name="Szabadkézi sokszög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8" name="Szabadkézi sokszög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9" name="Szabadkézi sokszög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0" name="Szabadkézi sokszög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1" name="Szabadkézi sokszög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2" name="Szabadkézi sokszög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3" name="Szabadkézi sokszög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4" name="Szabadkézi sokszög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5" name="Szabadkézi sokszög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6" name="Szabadkézi sokszög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177" name="Csoportba foglalás 69"/>
          <p:cNvGrpSpPr>
            <a:grpSpLocks noChangeAspect="1"/>
          </p:cNvGrpSpPr>
          <p:nvPr/>
        </p:nvGrpSpPr>
        <p:grpSpPr bwMode="auto">
          <a:xfrm>
            <a:off x="9087454" y="2736976"/>
            <a:ext cx="906206" cy="2416549"/>
            <a:chOff x="3124" y="236"/>
            <a:chExt cx="1443" cy="3848"/>
          </a:xfrm>
        </p:grpSpPr>
        <p:sp>
          <p:nvSpPr>
            <p:cNvPr id="178" name="Szabadkézi sokszög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9" name="Szabadkézi sokszög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0" name="Szabadkézi sokszög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1" name="Szabadkézi sokszög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2" name="Szabadkézi sokszög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3" name="Szabadkézi sokszög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4" name="Szabadkézi sokszög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5" name="Szabadkézi sokszög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6" name="Szabadkézi sokszög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7" name="Szabadkézi sokszög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8" name="Szabadkézi sokszög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9" name="Szabadkézi sokszög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0" name="Szabadkézi sokszög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1" name="Szabadkézi sokszög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2" name="Szabadkézi sokszög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3" name="Szabadkézi sokszög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4" name="Szabadkézi sokszög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5" name="Szabadkézi sokszög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6" name="Szabadkézi sokszög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7" name="Szabadkézi sokszög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8" name="Szabadkézi sokszög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99" name="Szabadkézi sokszög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0" name="Szabadkézi sokszög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1" name="Szabadkézi sokszög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2" name="Szabadkézi sokszög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3" name="Szabadkézi sokszög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4" name="Szabadkézi sokszög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5" name="Szabadkézi sokszög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6" name="Szabadkézi sokszög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7" name="Szabadkézi sokszög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8" name="Szabadkézi sokszög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09" name="Szabadkézi sokszög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0" name="Szabadkézi sokszög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1" name="Szabadkézi sokszög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2" name="Szabadkézi sokszög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3" name="Szabadkézi sokszög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4" name="Szabadkézi sokszög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5" name="Szabadkézi sokszög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6" name="Szabadkézi sokszög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7" name="Szabadkézi sokszög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8" name="Szabadkézi sokszög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9" name="Szabadkézi sokszög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0" name="Szabadkézi sokszög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1" name="Szabadkézi sokszög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2" name="Szabadkézi sokszög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3" name="Szabadkézi sokszög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4" name="Szabadkézi sokszög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5" name="Szabadkézi sokszög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6" name="Szabadkézi sokszög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7" name="Szabadkézi sokszög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8" name="Szabadkézi sokszög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9" name="Szabadkézi sokszög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0" name="Szabadkézi sokszög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1" name="Szabadkézi sokszög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2" name="Szabadkézi sokszög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3" name="Szabadkézi sokszög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4" name="Szabadkézi sokszög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5" name="Szabadkézi sokszög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6" name="Szabadkézi sokszög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7" name="Szabadkézi sokszög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8" name="Szabadkézi sokszög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9" name="Szabadkézi sokszög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0" name="Szabadkézi sokszög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1" name="Szabadkézi sokszög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2" name="Szabadkézi sokszög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3" name="Szabadkézi sokszög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4" name="Szabadkézi sokszög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5" name="Szabadkézi sokszög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6" name="Szabadkézi sokszög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7" name="Szabadkézi sokszög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8" name="Szabadkézi sokszög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9" name="Szabadkézi sokszög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0" name="Szabadkézi sokszög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1" name="Szabadkézi sokszög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2" name="Szabadkézi sokszög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3" name="Szabadkézi sokszög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4" name="Szabadkézi sokszög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5" name="Szabadkézi sokszög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6" name="Szabadkézi sokszög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7" name="Szabadkézi sokszög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8" name="Szabadkézi sokszög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9" name="Szabadkézi sokszög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260" name="Csoportba foglalás 50"/>
          <p:cNvGrpSpPr>
            <a:grpSpLocks noChangeAspect="1"/>
          </p:cNvGrpSpPr>
          <p:nvPr/>
        </p:nvGrpSpPr>
        <p:grpSpPr bwMode="auto">
          <a:xfrm>
            <a:off x="10514012" y="2438400"/>
            <a:ext cx="1485016" cy="2195929"/>
            <a:chOff x="3369" y="1563"/>
            <a:chExt cx="940" cy="1390"/>
          </a:xfrm>
        </p:grpSpPr>
        <p:sp>
          <p:nvSpPr>
            <p:cNvPr id="261" name="Szabadkézi sokszög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2" name="Szabadkézi sokszög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3" name="Szabadkézi sokszög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4" name="Szabadkézi sokszög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5" name="Szabadkézi sokszög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6" name="Szabadkézi sokszög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7" name="Szabadkézi sokszög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8" name="Szabadkézi sokszög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69" name="Szabadkézi sokszög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0" name="Szabadkézi sokszög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1" name="Szabadkézi sokszög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2" name="Szabadkézi sokszög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3" name="Szabadkézi sokszög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solidFill>
                  <a:schemeClr val="accent6"/>
                </a:solidFill>
              </a:endParaRPr>
            </a:p>
          </p:txBody>
        </p:sp>
        <p:sp>
          <p:nvSpPr>
            <p:cNvPr id="274" name="Szabadkézi sokszög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5" name="Szabadkézi sokszög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6" name="Szabadkézi sokszög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7" name="Szabadkézi sokszög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solidFill>
                  <a:schemeClr val="accent6"/>
                </a:solidFill>
              </a:endParaRPr>
            </a:p>
          </p:txBody>
        </p:sp>
        <p:sp>
          <p:nvSpPr>
            <p:cNvPr id="278" name="Szabadkézi sokszög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79" name="Szabadkézi sokszög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0" name="Szabadkézi sokszög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1" name="Szabadkézi sokszög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2" name="Szabadkézi sokszög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3" name="Szabadkézi sokszög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4" name="Szabadkézi sokszög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solidFill>
                  <a:schemeClr val="accent6">
                    <a:lumMod val="75000"/>
                  </a:schemeClr>
                </a:solidFill>
              </a:endParaRPr>
            </a:p>
          </p:txBody>
        </p:sp>
        <p:sp>
          <p:nvSpPr>
            <p:cNvPr id="285" name="Szabadkézi sokszög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solidFill>
                  <a:schemeClr val="accent6">
                    <a:lumMod val="75000"/>
                  </a:schemeClr>
                </a:solidFill>
              </a:endParaRPr>
            </a:p>
          </p:txBody>
        </p:sp>
        <p:sp>
          <p:nvSpPr>
            <p:cNvPr id="286" name="Szabadkézi sokszög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7" name="Szabadkézi sokszög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8" name="Szabadkézi sokszög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289" name="Csoportba foglalás 5"/>
          <p:cNvGrpSpPr>
            <a:grpSpLocks noChangeAspect="1"/>
          </p:cNvGrpSpPr>
          <p:nvPr/>
        </p:nvGrpSpPr>
        <p:grpSpPr bwMode="auto">
          <a:xfrm>
            <a:off x="7988059" y="2988645"/>
            <a:ext cx="2439575" cy="3074765"/>
            <a:chOff x="2968" y="1107"/>
            <a:chExt cx="1736" cy="2188"/>
          </a:xfrm>
        </p:grpSpPr>
        <p:sp>
          <p:nvSpPr>
            <p:cNvPr id="290" name="Szabadkézi sokszög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1" name="Ellipszis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2" name="Szabadkézi sokszög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3" name="Szabadkézi sokszög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4" name="Szabadkézi sokszög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5" name="Szabadkézi sokszög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6" name="Szabadkézi sokszög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7" name="Szabadkézi sokszög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8" name="Szabadkézi sokszög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9" name="Szabadkézi sokszög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0" name="Szabadkézi sokszög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1" name="Szabadkézi sokszög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2" name="Szabadkézi sokszög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3" name="Szabadkézi sokszög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4" name="Szabadkézi sokszög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5" name="Szabadkézi sokszög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6" name="Szabadkézi sokszög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7" name="Szabadkézi sokszög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8" name="Szabadkézi sokszög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9" name="Szabadkézi sokszög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310" name="Szabadkézi sokszög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lang="hu-HU" dirty="0"/>
          </a:p>
        </p:txBody>
      </p:sp>
      <p:grpSp>
        <p:nvGrpSpPr>
          <p:cNvPr id="311" name="Csoportba foglalás 29"/>
          <p:cNvGrpSpPr>
            <a:grpSpLocks noChangeAspect="1"/>
          </p:cNvGrpSpPr>
          <p:nvPr/>
        </p:nvGrpSpPr>
        <p:grpSpPr bwMode="auto">
          <a:xfrm flipH="1">
            <a:off x="9191537" y="4800600"/>
            <a:ext cx="2998875" cy="2083312"/>
            <a:chOff x="2481" y="1188"/>
            <a:chExt cx="2735" cy="1900"/>
          </a:xfrm>
        </p:grpSpPr>
        <p:sp>
          <p:nvSpPr>
            <p:cNvPr id="312" name="Szabadkézi sokszög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3" name="Szabadkézi sokszög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4" name="Szabadkézi sokszög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5" name="Szabadkézi sokszög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6" name="Szabadkézi sokszög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7" name="Szabadkézi sokszög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8" name="Szabadkézi sokszög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9" name="Szabadkézi sokszög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0" name="Szabadkézi sokszög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1" name="Szabadkézi sokszög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2" name="Szabadkézi sokszög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3" name="Szabadkézi sokszög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4" name="Szabadkézi sokszög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5" name="Szabadkézi sokszög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6" name="Szabadkézi sokszög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7" name="Szabadkézi sokszög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8" name="Szabadkézi sokszög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9" name="Szabadkézi sokszög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0" name="Szabadkézi sokszög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1" name="Szabadkézi sokszög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2" name="Szabadkézi sokszög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3" name="Szabadkézi sokszög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4" name="Szabadkézi sokszög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5" name="Szabadkézi sokszög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6" name="Szabadkézi sokszög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7" name="Szabadkézi sokszög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8" name="Szabadkézi sokszög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9" name="Szabadkézi sokszög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0" name="Szabadkézi sokszög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1" name="Szabadkézi sokszög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2" name="Szabadkézi sokszög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3" name="Szabadkézi sokszög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4" name="Szabadkézi sokszög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5" name="Szabadkézi sokszög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6" name="Szabadkézi sokszög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47" name="Szabadkézi sokszög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348" name="Csoportba foglalás 347"/>
          <p:cNvGrpSpPr/>
          <p:nvPr/>
        </p:nvGrpSpPr>
        <p:grpSpPr>
          <a:xfrm>
            <a:off x="-1588" y="3799401"/>
            <a:ext cx="4386410" cy="3084511"/>
            <a:chOff x="-1588" y="4419600"/>
            <a:chExt cx="3504440" cy="2464312"/>
          </a:xfrm>
        </p:grpSpPr>
        <p:grpSp>
          <p:nvGrpSpPr>
            <p:cNvPr id="349" name="Csoportba foglalás 156"/>
            <p:cNvGrpSpPr>
              <a:grpSpLocks noChangeAspect="1"/>
            </p:cNvGrpSpPr>
            <p:nvPr/>
          </p:nvGrpSpPr>
          <p:grpSpPr bwMode="auto">
            <a:xfrm>
              <a:off x="-321" y="4419600"/>
              <a:ext cx="2827754" cy="2458133"/>
              <a:chOff x="437" y="-367"/>
              <a:chExt cx="5799" cy="5041"/>
            </a:xfrm>
          </p:grpSpPr>
          <p:sp>
            <p:nvSpPr>
              <p:cNvPr id="375" name="Szabadkézi sokszög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6" name="Szabadkézi sokszög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7" name="Szabadkézi sokszög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8" name="Szabadkézi sokszög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9" name="Szabadkézi sokszög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0" name="Szabadkézi sokszög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1" name="Szabadkézi sokszög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2" name="Szabadkézi sokszög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3" name="Szabadkézi sokszög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4" name="Szabadkézi sokszög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5" name="Szabadkézi sokszög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6" name="Szabadkézi sokszög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7" name="Szabadkézi sokszög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8" name="Szabadkézi sokszög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9" name="Szabadkézi sokszög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0" name="Szabadkézi sokszög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1" name="Szabadkézi sokszög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2" name="Szabadkézi sokszög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3" name="Szabadkézi sokszög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4" name="Szabadkézi sokszög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5" name="Szabadkézi sokszög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6" name="Szabadkézi sokszög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7" name="Szabadkézi sokszög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8" name="Szabadkézi sokszög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9" name="Szabadkézi sokszög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0" name="Szabadkézi sokszög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1" name="Szabadkézi sokszög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2" name="Szabadkézi sokszög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3" name="Szabadkézi sokszög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4" name="Szabadkézi sokszög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5" name="Szabadkézi sokszög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6" name="Szabadkézi sokszög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7" name="Szabadkézi sokszög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8" name="Szabadkézi sokszög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9" name="Szabadkézi sokszög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0" name="Szabadkézi sokszög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1" name="Szabadkézi sokszög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2" name="Szabadkézi sokszög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3" name="Szabadkézi sokszög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4" name="Szabadkézi sokszög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5" name="Szabadkézi sokszög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6" name="Szabadkézi sokszög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7" name="Szabadkézi sokszög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8" name="Szabadkézi sokszög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9" name="Szabadkézi sokszög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0" name="Szabadkézi sokszög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1" name="Szabadkézi sokszög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350" name="Csoportba foglalás 349"/>
            <p:cNvGrpSpPr/>
            <p:nvPr/>
          </p:nvGrpSpPr>
          <p:grpSpPr>
            <a:xfrm flipH="1">
              <a:off x="2055224" y="5313306"/>
              <a:ext cx="1134584" cy="955223"/>
              <a:chOff x="3900133" y="5425719"/>
              <a:chExt cx="1778554" cy="1449268"/>
            </a:xfrm>
          </p:grpSpPr>
          <p:sp>
            <p:nvSpPr>
              <p:cNvPr id="366" name="Szabadkézi sokszög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7" name="Szabadkézi sokszög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8" name="Szabadkézi sokszög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9" name="Szabadkézi sokszög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0" name="Szabadkézi sokszög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1" name="Szabadkézi sokszög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2" name="Szabadkézi sokszög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3" name="Szabadkézi sokszög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4" name="Szabadkézi sokszög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351" name="Csoportba foglalás 350"/>
            <p:cNvGrpSpPr/>
            <p:nvPr/>
          </p:nvGrpSpPr>
          <p:grpSpPr>
            <a:xfrm>
              <a:off x="-1588" y="5362669"/>
              <a:ext cx="1522208" cy="1521243"/>
              <a:chOff x="-1588" y="5362669"/>
              <a:chExt cx="1522208" cy="1521243"/>
            </a:xfrm>
          </p:grpSpPr>
          <p:sp>
            <p:nvSpPr>
              <p:cNvPr id="359" name="Szabadkézi sokszög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0" name="Szabadkézi sokszög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1" name="Szabadkézi sokszög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2" name="Szabadkézi sokszög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3" name="Szabadkézi sokszög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4" name="Szabadkézi sokszög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5" name="Szabadkézi sokszög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352" name="Csoportba foglalás 351"/>
            <p:cNvGrpSpPr/>
            <p:nvPr/>
          </p:nvGrpSpPr>
          <p:grpSpPr>
            <a:xfrm>
              <a:off x="1808901" y="5856153"/>
              <a:ext cx="1693951" cy="1019100"/>
              <a:chOff x="1623186" y="-214403"/>
              <a:chExt cx="1171187" cy="716005"/>
            </a:xfrm>
          </p:grpSpPr>
          <p:sp>
            <p:nvSpPr>
              <p:cNvPr id="353" name="Szabadkézi sokszög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4" name="Szabadkézi sokszög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5" name="Szabadkézi sokszög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6" name="Szabadkézi sokszög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7" name="Szabadkézi sokszög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58" name="Szabadkézi sokszög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grpSp>
        <p:nvGrpSpPr>
          <p:cNvPr id="422" name="Csoportba foglalás 52"/>
          <p:cNvGrpSpPr>
            <a:grpSpLocks noChangeAspect="1"/>
          </p:cNvGrpSpPr>
          <p:nvPr/>
        </p:nvGrpSpPr>
        <p:grpSpPr bwMode="auto">
          <a:xfrm rot="19948164">
            <a:off x="369246" y="506291"/>
            <a:ext cx="892898" cy="1021771"/>
            <a:chOff x="4634" y="754"/>
            <a:chExt cx="1164" cy="1332"/>
          </a:xfrm>
        </p:grpSpPr>
        <p:sp>
          <p:nvSpPr>
            <p:cNvPr id="423" name="Szabadkézi sokszög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4" name="Szabadkézi sokszög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5" name="Szabadkézi sokszög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6" name="Szabadkézi sokszög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7" name="Szabadkézi sokszög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8" name="Szabadkézi sokszög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9" name="Szabadkézi sokszög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0" name="Szabadkézi sokszög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431" name="Csoportba foglalás 52"/>
          <p:cNvGrpSpPr>
            <a:grpSpLocks noChangeAspect="1"/>
          </p:cNvGrpSpPr>
          <p:nvPr/>
        </p:nvGrpSpPr>
        <p:grpSpPr bwMode="auto">
          <a:xfrm rot="5825446">
            <a:off x="11635759" y="394369"/>
            <a:ext cx="408172" cy="467084"/>
            <a:chOff x="4634" y="754"/>
            <a:chExt cx="1164" cy="1332"/>
          </a:xfrm>
        </p:grpSpPr>
        <p:sp>
          <p:nvSpPr>
            <p:cNvPr id="432" name="Szabadkézi sokszög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3" name="Szabadkézi sokszög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4" name="Szabadkézi sokszög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5" name="Szabadkézi sokszög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6" name="Szabadkézi sokszög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7" name="Szabadkézi sokszög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8" name="Szabadkézi sokszög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39" name="Szabadkézi sokszög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440" name="Csoportba foglalás 66"/>
          <p:cNvGrpSpPr>
            <a:grpSpLocks noChangeAspect="1"/>
          </p:cNvGrpSpPr>
          <p:nvPr/>
        </p:nvGrpSpPr>
        <p:grpSpPr bwMode="auto">
          <a:xfrm>
            <a:off x="23436" y="3048994"/>
            <a:ext cx="388175" cy="364678"/>
            <a:chOff x="3636" y="1964"/>
            <a:chExt cx="413" cy="388"/>
          </a:xfrm>
        </p:grpSpPr>
        <p:sp>
          <p:nvSpPr>
            <p:cNvPr id="441" name="Szabadkézi sokszög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2" name="Szabadkézi sokszög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3" name="Szabadkézi sokszög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4" name="Szabadkézi sokszög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5" name="Szabadkézi sokszög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6" name="Szabadkézi sokszög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7" name="Szabadkézi sokszög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48" name="Szabadkézi sokszög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2" name="Cím 1"/>
          <p:cNvSpPr>
            <a:spLocks noGrp="1"/>
          </p:cNvSpPr>
          <p:nvPr>
            <p:ph type="title"/>
          </p:nvPr>
        </p:nvSpPr>
        <p:spPr>
          <a:xfrm>
            <a:off x="2034904" y="828876"/>
            <a:ext cx="6058552" cy="3507549"/>
          </a:xfrm>
        </p:spPr>
        <p:txBody>
          <a:bodyPr anchor="ctr">
            <a:normAutofit/>
          </a:bodyPr>
          <a:lstStyle>
            <a:lvl1pPr algn="ctr">
              <a:defRPr sz="6000"/>
            </a:lvl1pPr>
          </a:lstStyle>
          <a:p>
            <a:r>
              <a:rPr lang="hu-HU"/>
              <a:t>Mintacím szerkesztése</a:t>
            </a:r>
            <a:endParaRPr lang="hu-HU" dirty="0"/>
          </a:p>
        </p:txBody>
      </p:sp>
      <p:sp>
        <p:nvSpPr>
          <p:cNvPr id="3" name="Dátum helye 2"/>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4" name="Élőláb helye 3"/>
          <p:cNvSpPr>
            <a:spLocks noGrp="1"/>
          </p:cNvSpPr>
          <p:nvPr>
            <p:ph type="ftr" sz="quarter" idx="11"/>
          </p:nvPr>
        </p:nvSpPr>
        <p:spPr/>
        <p:txBody>
          <a:bodyPr/>
          <a:lstStyle/>
          <a:p>
            <a:endParaRPr lang="hu-HU" dirty="0"/>
          </a:p>
        </p:txBody>
      </p:sp>
      <p:sp>
        <p:nvSpPr>
          <p:cNvPr id="5" name="Dia számának helye 4"/>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842011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3" name="Élőláb helye 2"/>
          <p:cNvSpPr>
            <a:spLocks noGrp="1"/>
          </p:cNvSpPr>
          <p:nvPr>
            <p:ph type="ftr" sz="quarter" idx="11"/>
          </p:nvPr>
        </p:nvSpPr>
        <p:spPr/>
        <p:txBody>
          <a:bodyPr/>
          <a:lstStyle/>
          <a:p>
            <a:endParaRPr lang="hu-HU" dirty="0"/>
          </a:p>
        </p:txBody>
      </p:sp>
      <p:sp>
        <p:nvSpPr>
          <p:cNvPr id="4" name="Dia számának helye 3"/>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25590039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097280" y="1188720"/>
            <a:ext cx="3108960" cy="2286000"/>
          </a:xfrm>
        </p:spPr>
        <p:txBody>
          <a:bodyPr anchor="b">
            <a:normAutofit/>
          </a:bodyPr>
          <a:lstStyle>
            <a:lvl1pPr>
              <a:defRPr sz="3400" b="0"/>
            </a:lvl1pPr>
          </a:lstStyle>
          <a:p>
            <a:r>
              <a:rPr lang="hu-HU"/>
              <a:t>Mintacím szerkesztése</a:t>
            </a:r>
            <a:endParaRPr lang="hu-HU" dirty="0"/>
          </a:p>
        </p:txBody>
      </p:sp>
      <p:sp>
        <p:nvSpPr>
          <p:cNvPr id="3" name="Tartalom helye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4" name="Szöveg helye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14359466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097280" y="1188720"/>
            <a:ext cx="3108960" cy="2286000"/>
          </a:xfrm>
        </p:spPr>
        <p:txBody>
          <a:bodyPr anchor="b">
            <a:normAutofit/>
          </a:bodyPr>
          <a:lstStyle>
            <a:lvl1pPr>
              <a:defRPr sz="3400" b="0"/>
            </a:lvl1pPr>
          </a:lstStyle>
          <a:p>
            <a:r>
              <a:rPr lang="hu-HU"/>
              <a:t>Mintacím szerkesztése</a:t>
            </a:r>
            <a:endParaRPr lang="hu-HU" dirty="0"/>
          </a:p>
        </p:txBody>
      </p:sp>
      <p:sp>
        <p:nvSpPr>
          <p:cNvPr id="3" name="Kép helye 2"/>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hu-HU" dirty="0"/>
          </a:p>
        </p:txBody>
      </p:sp>
      <p:sp>
        <p:nvSpPr>
          <p:cNvPr id="4" name="Szöveg helye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9E583DDF-CA54-461A-A486-592D2374C532}" type="datetimeFigureOut">
              <a:rPr lang="hu-HU" smtClean="0"/>
              <a:pPr/>
              <a:t>2019.12.10.</a:t>
            </a:fld>
            <a:endParaRPr lang="hu-HU" dirty="0"/>
          </a:p>
        </p:txBody>
      </p:sp>
      <p:sp>
        <p:nvSpPr>
          <p:cNvPr id="6" name="Élőláb helye 5"/>
          <p:cNvSpPr>
            <a:spLocks noGrp="1"/>
          </p:cNvSpPr>
          <p:nvPr>
            <p:ph type="ftr" sz="quarter" idx="11"/>
          </p:nvPr>
        </p:nvSpPr>
        <p:spPr/>
        <p:txBody>
          <a:bodyPr/>
          <a:lstStyle/>
          <a:p>
            <a:endParaRPr lang="hu-HU" dirty="0"/>
          </a:p>
        </p:txBody>
      </p:sp>
      <p:sp>
        <p:nvSpPr>
          <p:cNvPr id="7" name="Dia számának helye 6"/>
          <p:cNvSpPr>
            <a:spLocks noGrp="1"/>
          </p:cNvSpPr>
          <p:nvPr>
            <p:ph type="sldNum" sz="quarter" idx="12"/>
          </p:nvPr>
        </p:nvSpPr>
        <p:spPr/>
        <p:txBody>
          <a:body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13717346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Szabadkézi sokszög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8" name="Szabadkézi sokszög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lang="hu-HU" dirty="0"/>
          </a:p>
        </p:txBody>
      </p:sp>
      <p:sp>
        <p:nvSpPr>
          <p:cNvPr id="9" name="Szabadkézi sokszög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lang="hu-HU" dirty="0"/>
          </a:p>
        </p:txBody>
      </p:sp>
      <p:grpSp>
        <p:nvGrpSpPr>
          <p:cNvPr id="10" name="Csoportba foglalás 66"/>
          <p:cNvGrpSpPr>
            <a:grpSpLocks noChangeAspect="1"/>
          </p:cNvGrpSpPr>
          <p:nvPr/>
        </p:nvGrpSpPr>
        <p:grpSpPr bwMode="auto">
          <a:xfrm>
            <a:off x="11647687" y="947576"/>
            <a:ext cx="426645" cy="400819"/>
            <a:chOff x="3636" y="1964"/>
            <a:chExt cx="413" cy="388"/>
          </a:xfrm>
        </p:grpSpPr>
        <p:sp>
          <p:nvSpPr>
            <p:cNvPr id="11" name="Szabadkézi sokszög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2" name="Szabadkézi sokszög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3" name="Szabadkézi sokszög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4" name="Szabadkézi sokszög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5" name="Szabadkézi sokszög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6" name="Szabadkézi sokszög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7" name="Szabadkézi sokszög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18" name="Szabadkézi sokszög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19" name="Csoportba foglalás 18"/>
          <p:cNvGrpSpPr/>
          <p:nvPr/>
        </p:nvGrpSpPr>
        <p:grpSpPr>
          <a:xfrm>
            <a:off x="11308927" y="6212029"/>
            <a:ext cx="875471" cy="645972"/>
            <a:chOff x="7344986" y="5566058"/>
            <a:chExt cx="1750940" cy="1291943"/>
          </a:xfrm>
        </p:grpSpPr>
        <p:sp>
          <p:nvSpPr>
            <p:cNvPr id="20" name="Szabadkézi sokszög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1" name="Szabadkézi sokszög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2" name="Szabadkézi sokszög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3" name="Szabadkézi sokszög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4" name="Szabadkézi sokszög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5" name="Szabadkézi sokszög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26" name="Csoportba foglalás 5"/>
          <p:cNvGrpSpPr>
            <a:grpSpLocks noChangeAspect="1"/>
          </p:cNvGrpSpPr>
          <p:nvPr/>
        </p:nvGrpSpPr>
        <p:grpSpPr bwMode="auto">
          <a:xfrm>
            <a:off x="2441" y="2873890"/>
            <a:ext cx="597228" cy="789302"/>
            <a:chOff x="2121" y="1060"/>
            <a:chExt cx="597" cy="789"/>
          </a:xfrm>
        </p:grpSpPr>
        <p:sp>
          <p:nvSpPr>
            <p:cNvPr id="27" name="Szabadkézi sokszög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8" name="Szabadkézi sokszög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29" name="Szabadkézi sokszög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0" name="Szabadkézi sokszög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1" name="Szabadkézi sokszög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2" name="Szabadkézi sokszög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3" name="Szabadkézi sokszög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34" name="Csoportba foglalás 16"/>
          <p:cNvGrpSpPr>
            <a:grpSpLocks noChangeAspect="1"/>
          </p:cNvGrpSpPr>
          <p:nvPr/>
        </p:nvGrpSpPr>
        <p:grpSpPr bwMode="auto">
          <a:xfrm>
            <a:off x="139505" y="-13010"/>
            <a:ext cx="1382907" cy="804244"/>
            <a:chOff x="1922" y="1129"/>
            <a:chExt cx="987" cy="574"/>
          </a:xfrm>
        </p:grpSpPr>
        <p:sp>
          <p:nvSpPr>
            <p:cNvPr id="35" name="Szabadkézi sokszög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6" name="Szabadkézi sokszög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7" name="Szabadkézi sokszög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8" name="Szabadkézi sokszög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39" name="Szabadkézi sokszög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0" name="Szabadkézi sokszög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1" name="Szabadkézi sokszög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2" name="Szabadkézi sokszög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43" name="Csoportba foglalás 28"/>
          <p:cNvGrpSpPr>
            <a:grpSpLocks noChangeAspect="1"/>
          </p:cNvGrpSpPr>
          <p:nvPr/>
        </p:nvGrpSpPr>
        <p:grpSpPr bwMode="auto">
          <a:xfrm>
            <a:off x="0" y="5007562"/>
            <a:ext cx="687853" cy="1147722"/>
            <a:chOff x="1901" y="2020"/>
            <a:chExt cx="1059" cy="1767"/>
          </a:xfrm>
        </p:grpSpPr>
        <p:sp>
          <p:nvSpPr>
            <p:cNvPr id="44" name="Szabadkézi sokszög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5" name="Szabadkézi sokszög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6" name="Szabadkézi sokszög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7" name="Szabadkézi sokszög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8" name="Szabadkézi sokszög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49" name="Szabadkézi sokszög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0" name="Szabadkézi sokszög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1" name="Szabadkézi sokszög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52" name="Csoportba foglalás 52"/>
          <p:cNvGrpSpPr>
            <a:grpSpLocks noChangeAspect="1"/>
          </p:cNvGrpSpPr>
          <p:nvPr/>
        </p:nvGrpSpPr>
        <p:grpSpPr bwMode="auto">
          <a:xfrm rot="19948164">
            <a:off x="11143247" y="105148"/>
            <a:ext cx="675071" cy="772505"/>
            <a:chOff x="4634" y="754"/>
            <a:chExt cx="1164" cy="1332"/>
          </a:xfrm>
        </p:grpSpPr>
        <p:sp>
          <p:nvSpPr>
            <p:cNvPr id="53" name="Szabadkézi sokszög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4" name="Szabadkézi sokszög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5" name="Szabadkézi sokszög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6" name="Szabadkézi sokszög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7" name="Szabadkézi sokszög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8" name="Szabadkézi sokszög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59" name="Szabadkézi sokszög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0" name="Szabadkézi sokszög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grpSp>
        <p:nvGrpSpPr>
          <p:cNvPr id="61" name="Csoportba foglalás 64"/>
          <p:cNvGrpSpPr>
            <a:grpSpLocks noChangeAspect="1"/>
          </p:cNvGrpSpPr>
          <p:nvPr/>
        </p:nvGrpSpPr>
        <p:grpSpPr bwMode="auto">
          <a:xfrm flipH="1">
            <a:off x="10782665" y="2958792"/>
            <a:ext cx="1028242" cy="1140705"/>
            <a:chOff x="2052" y="995"/>
            <a:chExt cx="768" cy="852"/>
          </a:xfrm>
        </p:grpSpPr>
        <p:sp>
          <p:nvSpPr>
            <p:cNvPr id="62" name="Szabadkézi sokszög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3" name="Szabadkézi sokszög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4" name="Szabadkézi sokszög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5" name="Szabadkézi sokszög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6" name="Szabadkézi sokszög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7" name="Szabadkézi sokszög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8" name="Szabadkézi sokszög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sp>
          <p:nvSpPr>
            <p:cNvPr id="69" name="Szabadkézi sokszög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dirty="0"/>
            </a:p>
          </p:txBody>
        </p:sp>
      </p:grpSp>
      <p:sp>
        <p:nvSpPr>
          <p:cNvPr id="2" name="Cím helye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hu-HU" dirty="0"/>
              <a:t>Mintacím szerkesztése</a:t>
            </a:r>
          </a:p>
        </p:txBody>
      </p:sp>
      <p:sp>
        <p:nvSpPr>
          <p:cNvPr id="3" name="Szöveg helye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hu-HU" smtClean="0"/>
              <a:pPr/>
              <a:t>2019.12.10.</a:t>
            </a:fld>
            <a:endParaRPr lang="hu-HU" dirty="0"/>
          </a:p>
        </p:txBody>
      </p:sp>
      <p:sp>
        <p:nvSpPr>
          <p:cNvPr id="5" name="Élőláb helye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800" cap="none" baseline="0">
                <a:solidFill>
                  <a:schemeClr val="tx1"/>
                </a:solidFill>
              </a:defRPr>
            </a:lvl1pPr>
          </a:lstStyle>
          <a:p>
            <a:endParaRPr lang="hu-HU" dirty="0"/>
          </a:p>
        </p:txBody>
      </p:sp>
      <p:sp>
        <p:nvSpPr>
          <p:cNvPr id="6" name="Dia számának helye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lang="hu-HU" smtClean="0"/>
              <a:pPr/>
              <a:t>‹#›</a:t>
            </a:fld>
            <a:endParaRPr lang="hu-HU" dirty="0"/>
          </a:p>
        </p:txBody>
      </p:sp>
    </p:spTree>
    <p:extLst>
      <p:ext uri="{BB962C8B-B14F-4D97-AF65-F5344CB8AC3E}">
        <p14:creationId xmlns:p14="http://schemas.microsoft.com/office/powerpoint/2010/main" xmlns=""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936">
          <p15:clr>
            <a:srgbClr val="F26B43"/>
          </p15:clr>
        </p15:guide>
        <p15:guide id="3" pos="3840">
          <p15:clr>
            <a:srgbClr val="F26B43"/>
          </p15:clr>
        </p15:guide>
        <p15:guide id="4" orient="horz" pos="3552">
          <p15:clr>
            <a:srgbClr val="F26B43"/>
          </p15:clr>
        </p15:guide>
        <p15:guide id="5" pos="6720">
          <p15:clr>
            <a:srgbClr val="F26B43"/>
          </p15:clr>
        </p15:guide>
        <p15:guide id="6" pos="9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psrT9b3FjmA"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636683" y="1165742"/>
            <a:ext cx="9360418" cy="2263258"/>
          </a:xfrm>
        </p:spPr>
        <p:txBody>
          <a:bodyPr>
            <a:normAutofit/>
          </a:bodyPr>
          <a:lstStyle/>
          <a:p>
            <a:pPr marL="0" indent="0" algn="ctr" defTabSz="914400">
              <a:lnSpc>
                <a:spcPct val="100000"/>
              </a:lnSpc>
              <a:spcBef>
                <a:spcPts val="0"/>
              </a:spcBef>
              <a:buNone/>
            </a:pPr>
            <a:r>
              <a:rPr lang="hu-HU" sz="4800" b="0" i="0" dirty="0">
                <a:solidFill>
                  <a:srgbClr val="C00000"/>
                </a:solidFill>
                <a:latin typeface="Cambria"/>
                <a:ea typeface="+mj-ea"/>
                <a:cs typeface="+mj-cs"/>
              </a:rPr>
              <a:t>Weöres Sándor: Galagonya</a:t>
            </a:r>
            <a:br>
              <a:rPr lang="hu-HU" sz="4800" b="0" i="0" dirty="0">
                <a:solidFill>
                  <a:srgbClr val="C00000"/>
                </a:solidFill>
                <a:latin typeface="Cambria"/>
                <a:ea typeface="+mj-ea"/>
                <a:cs typeface="+mj-cs"/>
              </a:rPr>
            </a:br>
            <a:endParaRPr lang="hu-HU" sz="4800" b="0" i="0" dirty="0">
              <a:solidFill>
                <a:srgbClr val="C00000"/>
              </a:solidFill>
              <a:latin typeface="Cambria"/>
              <a:ea typeface="+mj-ea"/>
              <a:cs typeface="+mj-cs"/>
            </a:endParaRPr>
          </a:p>
        </p:txBody>
      </p:sp>
      <p:sp>
        <p:nvSpPr>
          <p:cNvPr id="3" name="Szövegdoboz 2">
            <a:extLst>
              <a:ext uri="{FF2B5EF4-FFF2-40B4-BE49-F238E27FC236}">
                <a16:creationId xmlns:a16="http://schemas.microsoft.com/office/drawing/2014/main" xmlns="" id="{2596228A-3AFD-4FB8-BA4E-D92493447F74}"/>
              </a:ext>
            </a:extLst>
          </p:cNvPr>
          <p:cNvSpPr txBox="1"/>
          <p:nvPr/>
        </p:nvSpPr>
        <p:spPr>
          <a:xfrm>
            <a:off x="7772400" y="5084956"/>
            <a:ext cx="2308302" cy="584775"/>
          </a:xfrm>
          <a:prstGeom prst="rect">
            <a:avLst/>
          </a:prstGeom>
          <a:noFill/>
        </p:spPr>
        <p:txBody>
          <a:bodyPr wrap="square" rtlCol="0">
            <a:spAutoFit/>
          </a:bodyPr>
          <a:lstStyle/>
          <a:p>
            <a:r>
              <a:rPr lang="hu-HU" sz="3200" dirty="0"/>
              <a:t>Ok.78-79.o</a:t>
            </a:r>
          </a:p>
        </p:txBody>
      </p:sp>
    </p:spTree>
    <p:extLst>
      <p:ext uri="{BB962C8B-B14F-4D97-AF65-F5344CB8AC3E}">
        <p14:creationId xmlns:p14="http://schemas.microsoft.com/office/powerpoint/2010/main" xmlns="" val="32506700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CF915504-A2DB-45AE-AEFA-7F1436FC50A4}"/>
              </a:ext>
            </a:extLst>
          </p:cNvPr>
          <p:cNvPicPr>
            <a:picLocks noChangeAspect="1"/>
          </p:cNvPicPr>
          <p:nvPr/>
        </p:nvPicPr>
        <p:blipFill>
          <a:blip r:embed="rId2" cstate="print"/>
          <a:stretch>
            <a:fillRect/>
          </a:stretch>
        </p:blipFill>
        <p:spPr>
          <a:xfrm>
            <a:off x="1138819" y="527592"/>
            <a:ext cx="5676900" cy="4286250"/>
          </a:xfrm>
          <a:prstGeom prst="rect">
            <a:avLst/>
          </a:prstGeom>
        </p:spPr>
      </p:pic>
      <p:pic>
        <p:nvPicPr>
          <p:cNvPr id="4" name="Kép 3">
            <a:extLst>
              <a:ext uri="{FF2B5EF4-FFF2-40B4-BE49-F238E27FC236}">
                <a16:creationId xmlns:a16="http://schemas.microsoft.com/office/drawing/2014/main" xmlns="" id="{B7735821-69B6-4F3F-A96B-18819BDC31BD}"/>
              </a:ext>
            </a:extLst>
          </p:cNvPr>
          <p:cNvPicPr>
            <a:picLocks noChangeAspect="1"/>
          </p:cNvPicPr>
          <p:nvPr/>
        </p:nvPicPr>
        <p:blipFill>
          <a:blip r:embed="rId3" cstate="print"/>
          <a:stretch>
            <a:fillRect/>
          </a:stretch>
        </p:blipFill>
        <p:spPr>
          <a:xfrm>
            <a:off x="7474105" y="527592"/>
            <a:ext cx="4404860" cy="5393706"/>
          </a:xfrm>
          <a:prstGeom prst="rect">
            <a:avLst/>
          </a:prstGeom>
        </p:spPr>
      </p:pic>
      <p:sp>
        <p:nvSpPr>
          <p:cNvPr id="5" name="Szövegdoboz 4">
            <a:extLst>
              <a:ext uri="{FF2B5EF4-FFF2-40B4-BE49-F238E27FC236}">
                <a16:creationId xmlns:a16="http://schemas.microsoft.com/office/drawing/2014/main" xmlns="" id="{CD1616B8-44DE-4CBB-A308-BADC1AA26F30}"/>
              </a:ext>
            </a:extLst>
          </p:cNvPr>
          <p:cNvSpPr txBox="1"/>
          <p:nvPr/>
        </p:nvSpPr>
        <p:spPr>
          <a:xfrm>
            <a:off x="2732049" y="5185317"/>
            <a:ext cx="2732049" cy="1200329"/>
          </a:xfrm>
          <a:prstGeom prst="rect">
            <a:avLst/>
          </a:prstGeom>
          <a:noFill/>
        </p:spPr>
        <p:txBody>
          <a:bodyPr wrap="square" rtlCol="0">
            <a:spAutoFit/>
          </a:bodyPr>
          <a:lstStyle/>
          <a:p>
            <a:r>
              <a:rPr lang="hu-HU" sz="7200" dirty="0">
                <a:solidFill>
                  <a:srgbClr val="960000"/>
                </a:solidFill>
              </a:rPr>
              <a:t>som</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A85B1FD4-29C4-4719-850E-72A884BCAA9B}"/>
              </a:ext>
            </a:extLst>
          </p:cNvPr>
          <p:cNvPicPr>
            <a:picLocks noChangeAspect="1"/>
          </p:cNvPicPr>
          <p:nvPr/>
        </p:nvPicPr>
        <p:blipFill>
          <a:blip r:embed="rId2" cstate="print"/>
          <a:stretch>
            <a:fillRect/>
          </a:stretch>
        </p:blipFill>
        <p:spPr>
          <a:xfrm>
            <a:off x="5539136" y="234174"/>
            <a:ext cx="6359912" cy="4769934"/>
          </a:xfrm>
          <a:prstGeom prst="rect">
            <a:avLst/>
          </a:prstGeom>
        </p:spPr>
      </p:pic>
      <p:pic>
        <p:nvPicPr>
          <p:cNvPr id="3" name="Kép 2">
            <a:extLst>
              <a:ext uri="{FF2B5EF4-FFF2-40B4-BE49-F238E27FC236}">
                <a16:creationId xmlns:a16="http://schemas.microsoft.com/office/drawing/2014/main" xmlns="" id="{C9148B56-5BD9-44DE-9FA6-20E60CCE318B}"/>
              </a:ext>
            </a:extLst>
          </p:cNvPr>
          <p:cNvPicPr>
            <a:picLocks noChangeAspect="1"/>
          </p:cNvPicPr>
          <p:nvPr/>
        </p:nvPicPr>
        <p:blipFill>
          <a:blip r:embed="rId3" cstate="print"/>
          <a:stretch>
            <a:fillRect/>
          </a:stretch>
        </p:blipFill>
        <p:spPr>
          <a:xfrm>
            <a:off x="371011" y="3039752"/>
            <a:ext cx="4781550" cy="3571875"/>
          </a:xfrm>
          <a:prstGeom prst="rect">
            <a:avLst/>
          </a:prstGeom>
        </p:spPr>
      </p:pic>
      <p:sp>
        <p:nvSpPr>
          <p:cNvPr id="4" name="Szövegdoboz 3">
            <a:extLst>
              <a:ext uri="{FF2B5EF4-FFF2-40B4-BE49-F238E27FC236}">
                <a16:creationId xmlns:a16="http://schemas.microsoft.com/office/drawing/2014/main" xmlns="" id="{CF1CD641-D105-4E2E-997F-125341AEE048}"/>
              </a:ext>
            </a:extLst>
          </p:cNvPr>
          <p:cNvSpPr txBox="1"/>
          <p:nvPr/>
        </p:nvSpPr>
        <p:spPr>
          <a:xfrm>
            <a:off x="602166" y="880946"/>
            <a:ext cx="3992136" cy="1200329"/>
          </a:xfrm>
          <a:prstGeom prst="rect">
            <a:avLst/>
          </a:prstGeom>
          <a:noFill/>
        </p:spPr>
        <p:txBody>
          <a:bodyPr wrap="square" rtlCol="0">
            <a:spAutoFit/>
          </a:bodyPr>
          <a:lstStyle/>
          <a:p>
            <a:r>
              <a:rPr lang="hu-HU" sz="7200" dirty="0">
                <a:solidFill>
                  <a:srgbClr val="002060"/>
                </a:solidFill>
              </a:rPr>
              <a:t>boróka</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ím 12"/>
          <p:cNvSpPr>
            <a:spLocks noGrp="1"/>
          </p:cNvSpPr>
          <p:nvPr>
            <p:ph type="title"/>
          </p:nvPr>
        </p:nvSpPr>
        <p:spPr/>
        <p:txBody>
          <a:bodyPr>
            <a:normAutofit/>
          </a:bodyPr>
          <a:lstStyle/>
          <a:p>
            <a:pPr marL="0" indent="0" algn="l" defTabSz="914400">
              <a:lnSpc>
                <a:spcPct val="90000"/>
              </a:lnSpc>
              <a:spcBef>
                <a:spcPts val="0"/>
              </a:spcBef>
              <a:buNone/>
            </a:pPr>
            <a:r>
              <a:rPr lang="hu-HU" sz="4400" b="0" i="0" dirty="0">
                <a:solidFill>
                  <a:srgbClr val="C00000"/>
                </a:solidFill>
                <a:latin typeface="Cambria"/>
                <a:ea typeface="+mj-ea"/>
                <a:cs typeface="+mj-cs"/>
              </a:rPr>
              <a:t>Weöres Sándor: </a:t>
            </a:r>
            <a:r>
              <a:rPr lang="hu-HU" sz="4400" dirty="0">
                <a:solidFill>
                  <a:srgbClr val="C00000"/>
                </a:solidFill>
                <a:latin typeface="Cambria"/>
              </a:rPr>
              <a:t>A g</a:t>
            </a:r>
            <a:r>
              <a:rPr lang="hu-HU" sz="4400" b="0" i="0" dirty="0">
                <a:solidFill>
                  <a:srgbClr val="C00000"/>
                </a:solidFill>
                <a:latin typeface="Cambria"/>
                <a:ea typeface="+mj-ea"/>
                <a:cs typeface="+mj-cs"/>
              </a:rPr>
              <a:t>alagonya</a:t>
            </a:r>
          </a:p>
        </p:txBody>
      </p:sp>
      <p:sp>
        <p:nvSpPr>
          <p:cNvPr id="14" name="Tartalom helye 13"/>
          <p:cNvSpPr>
            <a:spLocks noGrp="1"/>
          </p:cNvSpPr>
          <p:nvPr>
            <p:ph idx="1"/>
          </p:nvPr>
        </p:nvSpPr>
        <p:spPr/>
        <p:txBody>
          <a:bodyPr numCol="2">
            <a:normAutofit lnSpcReduction="10000"/>
          </a:bodyPr>
          <a:lstStyle/>
          <a:p>
            <a:pPr marL="274320" indent="-228600" algn="l" defTabSz="914400">
              <a:lnSpc>
                <a:spcPct val="100000"/>
              </a:lnSpc>
              <a:spcBef>
                <a:spcPts val="0"/>
              </a:spcBef>
              <a:buClr>
                <a:schemeClr val="tx1">
                  <a:lumMod val="75000"/>
                </a:schemeClr>
              </a:buClr>
              <a:buSzPct val="100000"/>
              <a:buNone/>
            </a:pPr>
            <a:r>
              <a:rPr lang="hu-HU" sz="3200" b="0" i="0" dirty="0">
                <a:solidFill>
                  <a:srgbClr val="960000"/>
                </a:solidFill>
                <a:latin typeface="Cambria"/>
                <a:ea typeface="+mn-ea"/>
                <a:cs typeface="+mn-cs"/>
              </a:rPr>
              <a:t>Őszi éjjel</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b="0" i="0" dirty="0">
                <a:solidFill>
                  <a:srgbClr val="960000"/>
                </a:solidFill>
                <a:latin typeface="Cambria"/>
                <a:ea typeface="+mn-ea"/>
                <a:cs typeface="+mn-cs"/>
              </a:rPr>
              <a:t>izzik a galagonya </a:t>
            </a:r>
          </a:p>
          <a:p>
            <a:pPr marL="274320" indent="-228600" algn="l" defTabSz="914400">
              <a:lnSpc>
                <a:spcPct val="100000"/>
              </a:lnSpc>
              <a:spcBef>
                <a:spcPts val="0"/>
              </a:spcBef>
              <a:buClr>
                <a:schemeClr val="tx1">
                  <a:lumMod val="75000"/>
                </a:schemeClr>
              </a:buClr>
              <a:buSzPct val="100000"/>
              <a:buNone/>
            </a:pPr>
            <a:r>
              <a:rPr lang="hu-HU" sz="3200" b="0" i="0" dirty="0">
                <a:solidFill>
                  <a:srgbClr val="960000"/>
                </a:solidFill>
                <a:latin typeface="Cambria"/>
                <a:ea typeface="+mn-ea"/>
                <a:cs typeface="+mn-cs"/>
              </a:rPr>
              <a:t>ruhája.</a:t>
            </a:r>
          </a:p>
          <a:p>
            <a:pPr marL="274320" indent="-228600" algn="l" defTabSz="914400">
              <a:lnSpc>
                <a:spcPct val="100000"/>
              </a:lnSpc>
              <a:spcBef>
                <a:spcPts val="0"/>
              </a:spcBef>
              <a:buClr>
                <a:schemeClr val="tx1">
                  <a:lumMod val="75000"/>
                </a:schemeClr>
              </a:buClr>
              <a:buSzPct val="100000"/>
              <a:buNone/>
            </a:pPr>
            <a:endParaRPr lang="hu-HU" sz="3200" b="0" i="0" dirty="0">
              <a:solidFill>
                <a:srgbClr val="960000"/>
              </a:solidFill>
              <a:latin typeface="Cambria"/>
              <a:ea typeface="+mn-ea"/>
              <a:cs typeface="+mn-cs"/>
            </a:endParaRP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Zúg a tüske,</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szél szalad ide-oda,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reszket a galagonya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magába.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Hogyha a Hold rá</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fátylat ereszt:</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lánnyá válik,</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sírni kezd.</a:t>
            </a:r>
          </a:p>
          <a:p>
            <a:pPr marL="274320" indent="-228600" algn="l" defTabSz="914400">
              <a:lnSpc>
                <a:spcPct val="100000"/>
              </a:lnSpc>
              <a:spcBef>
                <a:spcPts val="0"/>
              </a:spcBef>
              <a:buClr>
                <a:schemeClr val="tx1">
                  <a:lumMod val="75000"/>
                </a:schemeClr>
              </a:buClr>
              <a:buSzPct val="100000"/>
              <a:buNone/>
            </a:pPr>
            <a:endParaRPr lang="hu-HU" sz="3200" dirty="0">
              <a:solidFill>
                <a:srgbClr val="960000"/>
              </a:solidFill>
              <a:latin typeface="Cambria"/>
            </a:endParaRP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Őszi éjjel</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ruhája.</a:t>
            </a:r>
          </a:p>
        </p:txBody>
      </p:sp>
    </p:spTree>
    <p:extLst>
      <p:ext uri="{BB962C8B-B14F-4D97-AF65-F5344CB8AC3E}">
        <p14:creationId xmlns:p14="http://schemas.microsoft.com/office/powerpoint/2010/main" xmlns="" val="14038662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ím 12"/>
          <p:cNvSpPr>
            <a:spLocks noGrp="1"/>
          </p:cNvSpPr>
          <p:nvPr>
            <p:ph type="title"/>
          </p:nvPr>
        </p:nvSpPr>
        <p:spPr/>
        <p:txBody>
          <a:bodyPr>
            <a:normAutofit/>
          </a:bodyPr>
          <a:lstStyle/>
          <a:p>
            <a:pPr marL="0" indent="0" algn="l" defTabSz="914400">
              <a:lnSpc>
                <a:spcPct val="90000"/>
              </a:lnSpc>
              <a:spcBef>
                <a:spcPts val="0"/>
              </a:spcBef>
              <a:buNone/>
            </a:pPr>
            <a:r>
              <a:rPr lang="hu-HU" sz="4400" b="0" i="0" dirty="0">
                <a:solidFill>
                  <a:srgbClr val="C00000"/>
                </a:solidFill>
                <a:latin typeface="Cambria"/>
                <a:ea typeface="+mj-ea"/>
                <a:cs typeface="+mj-cs"/>
              </a:rPr>
              <a:t>Weöres Sándor: A galagonya</a:t>
            </a:r>
          </a:p>
        </p:txBody>
      </p:sp>
      <p:sp>
        <p:nvSpPr>
          <p:cNvPr id="14" name="Tartalom helye 13"/>
          <p:cNvSpPr>
            <a:spLocks noGrp="1"/>
          </p:cNvSpPr>
          <p:nvPr>
            <p:ph idx="1"/>
          </p:nvPr>
        </p:nvSpPr>
        <p:spPr/>
        <p:txBody>
          <a:bodyPr numCol="2">
            <a:normAutofit lnSpcReduction="10000"/>
          </a:bodyPr>
          <a:lstStyle/>
          <a:p>
            <a:pPr marL="274320" indent="-228600" algn="l" defTabSz="914400">
              <a:lnSpc>
                <a:spcPct val="100000"/>
              </a:lnSpc>
              <a:spcBef>
                <a:spcPts val="0"/>
              </a:spcBef>
              <a:buClr>
                <a:schemeClr val="tx1">
                  <a:lumMod val="75000"/>
                </a:schemeClr>
              </a:buClr>
              <a:buSzPct val="100000"/>
              <a:buNone/>
            </a:pPr>
            <a:r>
              <a:rPr lang="hu-HU" sz="3200" b="0" i="0" dirty="0">
                <a:solidFill>
                  <a:srgbClr val="960000"/>
                </a:solidFill>
                <a:latin typeface="Cambria"/>
                <a:ea typeface="+mn-ea"/>
                <a:cs typeface="+mn-cs"/>
              </a:rPr>
              <a:t>Őszi éjjel</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b="0" i="0" dirty="0">
                <a:solidFill>
                  <a:srgbClr val="960000"/>
                </a:solidFill>
                <a:latin typeface="Cambria"/>
                <a:ea typeface="+mn-ea"/>
                <a:cs typeface="+mn-cs"/>
              </a:rPr>
              <a:t>izzik a galagonya </a:t>
            </a:r>
          </a:p>
          <a:p>
            <a:pPr marL="274320" indent="-228600" algn="l" defTabSz="914400">
              <a:lnSpc>
                <a:spcPct val="100000"/>
              </a:lnSpc>
              <a:spcBef>
                <a:spcPts val="0"/>
              </a:spcBef>
              <a:buClr>
                <a:schemeClr val="tx1">
                  <a:lumMod val="75000"/>
                </a:schemeClr>
              </a:buClr>
              <a:buSzPct val="100000"/>
              <a:buNone/>
            </a:pPr>
            <a:r>
              <a:rPr lang="hu-HU" sz="3200" b="1" i="0" u="sng" dirty="0">
                <a:solidFill>
                  <a:srgbClr val="960000"/>
                </a:solidFill>
                <a:latin typeface="Cambria"/>
                <a:ea typeface="+mn-ea"/>
                <a:cs typeface="+mn-cs"/>
              </a:rPr>
              <a:t>ruhája</a:t>
            </a:r>
            <a:r>
              <a:rPr lang="hu-HU" sz="3200" b="0" i="0" dirty="0">
                <a:solidFill>
                  <a:srgbClr val="960000"/>
                </a:solidFill>
                <a:latin typeface="Cambria"/>
                <a:ea typeface="+mn-ea"/>
                <a:cs typeface="+mn-cs"/>
              </a:rPr>
              <a:t>.</a:t>
            </a:r>
          </a:p>
          <a:p>
            <a:pPr marL="274320" indent="-228600" algn="l" defTabSz="914400">
              <a:lnSpc>
                <a:spcPct val="100000"/>
              </a:lnSpc>
              <a:spcBef>
                <a:spcPts val="0"/>
              </a:spcBef>
              <a:buClr>
                <a:schemeClr val="tx1">
                  <a:lumMod val="75000"/>
                </a:schemeClr>
              </a:buClr>
              <a:buSzPct val="100000"/>
              <a:buNone/>
            </a:pPr>
            <a:endParaRPr lang="hu-HU" sz="3200" b="0" i="0" dirty="0">
              <a:solidFill>
                <a:srgbClr val="960000"/>
              </a:solidFill>
              <a:latin typeface="Cambria"/>
              <a:ea typeface="+mn-ea"/>
              <a:cs typeface="+mn-cs"/>
            </a:endParaRP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Zúg a tüske,</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szél szalad ide-oda,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reszket a galagonya</a:t>
            </a:r>
          </a:p>
          <a:p>
            <a:pPr marL="274320" indent="-228600" algn="l" defTabSz="914400">
              <a:lnSpc>
                <a:spcPct val="100000"/>
              </a:lnSpc>
              <a:spcBef>
                <a:spcPts val="0"/>
              </a:spcBef>
              <a:buClr>
                <a:schemeClr val="tx1">
                  <a:lumMod val="75000"/>
                </a:schemeClr>
              </a:buClr>
              <a:buSzPct val="100000"/>
              <a:buNone/>
            </a:pPr>
            <a:r>
              <a:rPr lang="hu-HU" sz="3200" b="1" u="sng" dirty="0">
                <a:solidFill>
                  <a:srgbClr val="960000"/>
                </a:solidFill>
                <a:latin typeface="Cambria"/>
              </a:rPr>
              <a:t>magába.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Hogyha a Hold rá</a:t>
            </a:r>
          </a:p>
          <a:p>
            <a:pPr marL="274320" indent="-228600" algn="l" defTabSz="914400">
              <a:lnSpc>
                <a:spcPct val="100000"/>
              </a:lnSpc>
              <a:spcBef>
                <a:spcPts val="0"/>
              </a:spcBef>
              <a:buClr>
                <a:schemeClr val="tx1">
                  <a:lumMod val="75000"/>
                </a:schemeClr>
              </a:buClr>
              <a:buSzPct val="100000"/>
              <a:buNone/>
            </a:pPr>
            <a:r>
              <a:rPr lang="hu-HU" sz="3200" b="1" u="sng" dirty="0">
                <a:solidFill>
                  <a:srgbClr val="960000"/>
                </a:solidFill>
                <a:latin typeface="Cambria"/>
              </a:rPr>
              <a:t>fátylat ereszt</a:t>
            </a:r>
            <a:r>
              <a:rPr lang="hu-HU" sz="3200" dirty="0">
                <a:solidFill>
                  <a:srgbClr val="960000"/>
                </a:solidFill>
                <a:latin typeface="Cambria"/>
              </a:rPr>
              <a:t>:</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lánnyá válik,</a:t>
            </a:r>
          </a:p>
          <a:p>
            <a:pPr marL="274320" indent="-228600" algn="l" defTabSz="914400">
              <a:lnSpc>
                <a:spcPct val="100000"/>
              </a:lnSpc>
              <a:spcBef>
                <a:spcPts val="0"/>
              </a:spcBef>
              <a:buClr>
                <a:schemeClr val="tx1">
                  <a:lumMod val="75000"/>
                </a:schemeClr>
              </a:buClr>
              <a:buSzPct val="100000"/>
              <a:buNone/>
            </a:pPr>
            <a:r>
              <a:rPr lang="hu-HU" sz="3200" b="1" u="sng" dirty="0">
                <a:solidFill>
                  <a:srgbClr val="960000"/>
                </a:solidFill>
                <a:latin typeface="Cambria"/>
              </a:rPr>
              <a:t>sírni kezd</a:t>
            </a:r>
            <a:r>
              <a:rPr lang="hu-HU" sz="3200" dirty="0">
                <a:solidFill>
                  <a:srgbClr val="960000"/>
                </a:solidFill>
                <a:latin typeface="Cambria"/>
              </a:rPr>
              <a:t>.</a:t>
            </a:r>
          </a:p>
          <a:p>
            <a:pPr marL="274320" indent="-228600" algn="l" defTabSz="914400">
              <a:lnSpc>
                <a:spcPct val="100000"/>
              </a:lnSpc>
              <a:spcBef>
                <a:spcPts val="0"/>
              </a:spcBef>
              <a:buClr>
                <a:schemeClr val="tx1">
                  <a:lumMod val="75000"/>
                </a:schemeClr>
              </a:buClr>
              <a:buSzPct val="100000"/>
              <a:buNone/>
            </a:pPr>
            <a:endParaRPr lang="hu-HU" sz="3200" dirty="0">
              <a:solidFill>
                <a:srgbClr val="960000"/>
              </a:solidFill>
              <a:latin typeface="Cambria"/>
            </a:endParaRP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Őszi éjjel</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izzik a galagonya</a:t>
            </a:r>
          </a:p>
          <a:p>
            <a:pPr marL="274320" indent="-228600" algn="l" defTabSz="914400">
              <a:lnSpc>
                <a:spcPct val="100000"/>
              </a:lnSpc>
              <a:spcBef>
                <a:spcPts val="0"/>
              </a:spcBef>
              <a:buClr>
                <a:schemeClr val="tx1">
                  <a:lumMod val="75000"/>
                </a:schemeClr>
              </a:buClr>
              <a:buSzPct val="100000"/>
              <a:buNone/>
            </a:pPr>
            <a:r>
              <a:rPr lang="hu-HU" sz="3200" dirty="0">
                <a:solidFill>
                  <a:srgbClr val="960000"/>
                </a:solidFill>
                <a:latin typeface="Cambria"/>
              </a:rPr>
              <a:t>ruhája.</a:t>
            </a:r>
          </a:p>
        </p:txBody>
      </p:sp>
    </p:spTree>
    <p:extLst>
      <p:ext uri="{BB962C8B-B14F-4D97-AF65-F5344CB8AC3E}">
        <p14:creationId xmlns:p14="http://schemas.microsoft.com/office/powerpoint/2010/main" xmlns="" val="14038662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xmlns="" id="{F5E0315F-211A-46A9-818A-776A77621213}"/>
              </a:ext>
            </a:extLst>
          </p:cNvPr>
          <p:cNvSpPr/>
          <p:nvPr/>
        </p:nvSpPr>
        <p:spPr>
          <a:xfrm>
            <a:off x="3476789" y="3244334"/>
            <a:ext cx="5238422" cy="369332"/>
          </a:xfrm>
          <a:prstGeom prst="rect">
            <a:avLst/>
          </a:prstGeom>
        </p:spPr>
        <p:txBody>
          <a:bodyPr wrap="none">
            <a:spAutoFit/>
          </a:bodyPr>
          <a:lstStyle/>
          <a:p>
            <a:r>
              <a:rPr lang="hu-HU" dirty="0"/>
              <a:t>https://www.youtube.com/watch?v=psrT9b3FjmA</a:t>
            </a:r>
          </a:p>
        </p:txBody>
      </p:sp>
      <p:sp>
        <p:nvSpPr>
          <p:cNvPr id="7" name="Téglalap 6">
            <a:extLst>
              <a:ext uri="{FF2B5EF4-FFF2-40B4-BE49-F238E27FC236}">
                <a16:creationId xmlns:a16="http://schemas.microsoft.com/office/drawing/2014/main" xmlns="" id="{0E144672-95C6-408C-8978-02B7BCFA586A}"/>
              </a:ext>
            </a:extLst>
          </p:cNvPr>
          <p:cNvSpPr/>
          <p:nvPr/>
        </p:nvSpPr>
        <p:spPr>
          <a:xfrm>
            <a:off x="3476789" y="3244334"/>
            <a:ext cx="5238422" cy="369332"/>
          </a:xfrm>
          <a:prstGeom prst="rect">
            <a:avLst/>
          </a:prstGeom>
        </p:spPr>
        <p:txBody>
          <a:bodyPr wrap="none">
            <a:spAutoFit/>
          </a:bodyPr>
          <a:lstStyle/>
          <a:p>
            <a:r>
              <a:rPr lang="hu-HU" dirty="0">
                <a:hlinkClick r:id="rId2"/>
              </a:rPr>
              <a:t>https://www.youtube.com/watch?v=psrT9b3FjmA</a:t>
            </a:r>
            <a:endParaRPr lang="hu-HU" dirty="0"/>
          </a:p>
        </p:txBody>
      </p:sp>
    </p:spTree>
    <p:extLst>
      <p:ext uri="{BB962C8B-B14F-4D97-AF65-F5344CB8AC3E}">
        <p14:creationId xmlns:p14="http://schemas.microsoft.com/office/powerpoint/2010/main" xmlns="" val="41701492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99335" y="337988"/>
            <a:ext cx="2349317" cy="803981"/>
          </a:xfrm>
        </p:spPr>
        <p:txBody>
          <a:bodyPr>
            <a:normAutofit/>
          </a:bodyPr>
          <a:lstStyle/>
          <a:p>
            <a:r>
              <a:rPr lang="hu-HU" sz="4800" dirty="0"/>
              <a:t>sátor</a:t>
            </a:r>
          </a:p>
        </p:txBody>
      </p:sp>
      <p:sp>
        <p:nvSpPr>
          <p:cNvPr id="3" name="Szövegdoboz 2">
            <a:extLst>
              <a:ext uri="{FF2B5EF4-FFF2-40B4-BE49-F238E27FC236}">
                <a16:creationId xmlns:a16="http://schemas.microsoft.com/office/drawing/2014/main" xmlns="" id="{8D8C0C79-8512-4F7A-BFA4-9386AF5F45A7}"/>
              </a:ext>
            </a:extLst>
          </p:cNvPr>
          <p:cNvSpPr txBox="1"/>
          <p:nvPr/>
        </p:nvSpPr>
        <p:spPr>
          <a:xfrm>
            <a:off x="6096000" y="637982"/>
            <a:ext cx="2444817" cy="830997"/>
          </a:xfrm>
          <a:prstGeom prst="rect">
            <a:avLst/>
          </a:prstGeom>
          <a:noFill/>
        </p:spPr>
        <p:txBody>
          <a:bodyPr wrap="square" rtlCol="0">
            <a:spAutoFit/>
          </a:bodyPr>
          <a:lstStyle/>
          <a:p>
            <a:r>
              <a:rPr lang="hu-HU" sz="4800" dirty="0"/>
              <a:t>mozsár</a:t>
            </a:r>
          </a:p>
        </p:txBody>
      </p:sp>
      <p:sp>
        <p:nvSpPr>
          <p:cNvPr id="4" name="Szövegdoboz 3">
            <a:extLst>
              <a:ext uri="{FF2B5EF4-FFF2-40B4-BE49-F238E27FC236}">
                <a16:creationId xmlns:a16="http://schemas.microsoft.com/office/drawing/2014/main" xmlns="" id="{FA161C55-CE15-423B-80AB-1771F72CBBB9}"/>
              </a:ext>
            </a:extLst>
          </p:cNvPr>
          <p:cNvSpPr txBox="1"/>
          <p:nvPr/>
        </p:nvSpPr>
        <p:spPr>
          <a:xfrm>
            <a:off x="4273993" y="1799924"/>
            <a:ext cx="2444817" cy="830997"/>
          </a:xfrm>
          <a:prstGeom prst="rect">
            <a:avLst/>
          </a:prstGeom>
          <a:noFill/>
        </p:spPr>
        <p:txBody>
          <a:bodyPr wrap="square" rtlCol="0">
            <a:spAutoFit/>
          </a:bodyPr>
          <a:lstStyle/>
          <a:p>
            <a:r>
              <a:rPr lang="hu-HU" sz="4800" dirty="0"/>
              <a:t>május</a:t>
            </a:r>
          </a:p>
        </p:txBody>
      </p:sp>
      <p:sp>
        <p:nvSpPr>
          <p:cNvPr id="5" name="Szövegdoboz 4">
            <a:extLst>
              <a:ext uri="{FF2B5EF4-FFF2-40B4-BE49-F238E27FC236}">
                <a16:creationId xmlns:a16="http://schemas.microsoft.com/office/drawing/2014/main" xmlns="" id="{45450788-A15E-4AB7-9A06-5A83439FEE7B}"/>
              </a:ext>
            </a:extLst>
          </p:cNvPr>
          <p:cNvSpPr txBox="1"/>
          <p:nvPr/>
        </p:nvSpPr>
        <p:spPr>
          <a:xfrm>
            <a:off x="7372952" y="1799924"/>
            <a:ext cx="2098307" cy="837398"/>
          </a:xfrm>
          <a:prstGeom prst="rect">
            <a:avLst/>
          </a:prstGeom>
          <a:noFill/>
        </p:spPr>
        <p:txBody>
          <a:bodyPr wrap="square" rtlCol="0">
            <a:spAutoFit/>
          </a:bodyPr>
          <a:lstStyle/>
          <a:p>
            <a:r>
              <a:rPr lang="hu-HU" sz="4800" dirty="0"/>
              <a:t>zsiráf</a:t>
            </a:r>
          </a:p>
        </p:txBody>
      </p:sp>
      <p:sp>
        <p:nvSpPr>
          <p:cNvPr id="6" name="Szövegdoboz 5">
            <a:extLst>
              <a:ext uri="{FF2B5EF4-FFF2-40B4-BE49-F238E27FC236}">
                <a16:creationId xmlns:a16="http://schemas.microsoft.com/office/drawing/2014/main" xmlns="" id="{7767FB35-3E30-436E-90D3-B6C65318C308}"/>
              </a:ext>
            </a:extLst>
          </p:cNvPr>
          <p:cNvSpPr txBox="1"/>
          <p:nvPr/>
        </p:nvSpPr>
        <p:spPr>
          <a:xfrm>
            <a:off x="2608445" y="2957931"/>
            <a:ext cx="1969971" cy="830997"/>
          </a:xfrm>
          <a:prstGeom prst="rect">
            <a:avLst/>
          </a:prstGeom>
          <a:noFill/>
        </p:spPr>
        <p:txBody>
          <a:bodyPr wrap="square" rtlCol="0">
            <a:spAutoFit/>
          </a:bodyPr>
          <a:lstStyle/>
          <a:p>
            <a:r>
              <a:rPr lang="hu-HU" sz="4800" dirty="0"/>
              <a:t>tubus</a:t>
            </a:r>
          </a:p>
        </p:txBody>
      </p:sp>
      <p:sp>
        <p:nvSpPr>
          <p:cNvPr id="7" name="Szövegdoboz 6">
            <a:extLst>
              <a:ext uri="{FF2B5EF4-FFF2-40B4-BE49-F238E27FC236}">
                <a16:creationId xmlns:a16="http://schemas.microsoft.com/office/drawing/2014/main" xmlns="" id="{866460A1-2165-4FB0-9F94-FB1D5BFD81E8}"/>
              </a:ext>
            </a:extLst>
          </p:cNvPr>
          <p:cNvSpPr txBox="1"/>
          <p:nvPr/>
        </p:nvSpPr>
        <p:spPr>
          <a:xfrm>
            <a:off x="1761422" y="1468979"/>
            <a:ext cx="1694047" cy="830997"/>
          </a:xfrm>
          <a:prstGeom prst="rect">
            <a:avLst/>
          </a:prstGeom>
          <a:noFill/>
        </p:spPr>
        <p:txBody>
          <a:bodyPr wrap="square" rtlCol="0">
            <a:spAutoFit/>
          </a:bodyPr>
          <a:lstStyle/>
          <a:p>
            <a:r>
              <a:rPr lang="hu-HU" sz="4800" dirty="0"/>
              <a:t>tövis</a:t>
            </a:r>
          </a:p>
        </p:txBody>
      </p:sp>
      <p:sp>
        <p:nvSpPr>
          <p:cNvPr id="8" name="Szövegdoboz 7">
            <a:extLst>
              <a:ext uri="{FF2B5EF4-FFF2-40B4-BE49-F238E27FC236}">
                <a16:creationId xmlns:a16="http://schemas.microsoft.com/office/drawing/2014/main" xmlns="" id="{A43E3853-2DC2-43F2-8676-90B0D39D7BE0}"/>
              </a:ext>
            </a:extLst>
          </p:cNvPr>
          <p:cNvSpPr txBox="1"/>
          <p:nvPr/>
        </p:nvSpPr>
        <p:spPr>
          <a:xfrm>
            <a:off x="9557886" y="192505"/>
            <a:ext cx="2098306" cy="830997"/>
          </a:xfrm>
          <a:prstGeom prst="rect">
            <a:avLst/>
          </a:prstGeom>
          <a:noFill/>
        </p:spPr>
        <p:txBody>
          <a:bodyPr wrap="square" rtlCol="0">
            <a:spAutoFit/>
          </a:bodyPr>
          <a:lstStyle/>
          <a:p>
            <a:r>
              <a:rPr lang="hu-HU" sz="4800" dirty="0"/>
              <a:t>zsizsik</a:t>
            </a:r>
          </a:p>
        </p:txBody>
      </p:sp>
      <p:sp>
        <p:nvSpPr>
          <p:cNvPr id="9" name="Szövegdoboz 8">
            <a:extLst>
              <a:ext uri="{FF2B5EF4-FFF2-40B4-BE49-F238E27FC236}">
                <a16:creationId xmlns:a16="http://schemas.microsoft.com/office/drawing/2014/main" xmlns="" id="{F41A75C7-3E2F-4C41-95E1-A3F188C6B0BF}"/>
              </a:ext>
            </a:extLst>
          </p:cNvPr>
          <p:cNvSpPr txBox="1"/>
          <p:nvPr/>
        </p:nvSpPr>
        <p:spPr>
          <a:xfrm>
            <a:off x="5986913" y="3857748"/>
            <a:ext cx="4620126" cy="369332"/>
          </a:xfrm>
          <a:prstGeom prst="rect">
            <a:avLst/>
          </a:prstGeom>
          <a:noFill/>
        </p:spPr>
        <p:txBody>
          <a:bodyPr wrap="square" rtlCol="0">
            <a:spAutoFit/>
          </a:bodyPr>
          <a:lstStyle/>
          <a:p>
            <a:r>
              <a:rPr lang="hu-HU" dirty="0"/>
              <a:t>Nem a hónap neve.</a:t>
            </a:r>
          </a:p>
        </p:txBody>
      </p:sp>
      <p:sp>
        <p:nvSpPr>
          <p:cNvPr id="10" name="Szövegdoboz 9">
            <a:extLst>
              <a:ext uri="{FF2B5EF4-FFF2-40B4-BE49-F238E27FC236}">
                <a16:creationId xmlns:a16="http://schemas.microsoft.com/office/drawing/2014/main" xmlns="" id="{EE527F0D-9191-4689-9DBC-9E65CC6CDC31}"/>
              </a:ext>
            </a:extLst>
          </p:cNvPr>
          <p:cNvSpPr txBox="1"/>
          <p:nvPr/>
        </p:nvSpPr>
        <p:spPr>
          <a:xfrm>
            <a:off x="5986913" y="4264750"/>
            <a:ext cx="4620126" cy="369332"/>
          </a:xfrm>
          <a:prstGeom prst="rect">
            <a:avLst/>
          </a:prstGeom>
          <a:noFill/>
        </p:spPr>
        <p:txBody>
          <a:bodyPr wrap="square" rtlCol="0">
            <a:spAutoFit/>
          </a:bodyPr>
          <a:lstStyle/>
          <a:p>
            <a:r>
              <a:rPr lang="hu-HU" dirty="0"/>
              <a:t>Nem hosszú nyakú állat.</a:t>
            </a:r>
          </a:p>
        </p:txBody>
      </p:sp>
      <p:sp>
        <p:nvSpPr>
          <p:cNvPr id="11" name="Szövegdoboz 10">
            <a:extLst>
              <a:ext uri="{FF2B5EF4-FFF2-40B4-BE49-F238E27FC236}">
                <a16:creationId xmlns:a16="http://schemas.microsoft.com/office/drawing/2014/main" xmlns="" id="{3A5A5DFE-8CAF-466F-A21C-3948344131E1}"/>
              </a:ext>
            </a:extLst>
          </p:cNvPr>
          <p:cNvSpPr txBox="1"/>
          <p:nvPr/>
        </p:nvSpPr>
        <p:spPr>
          <a:xfrm>
            <a:off x="5986913" y="4656759"/>
            <a:ext cx="4620126" cy="369332"/>
          </a:xfrm>
          <a:prstGeom prst="rect">
            <a:avLst/>
          </a:prstGeom>
          <a:noFill/>
        </p:spPr>
        <p:txBody>
          <a:bodyPr wrap="square" rtlCol="0">
            <a:spAutoFit/>
          </a:bodyPr>
          <a:lstStyle/>
          <a:p>
            <a:r>
              <a:rPr lang="hu-HU" dirty="0"/>
              <a:t>Nem nyári háló.</a:t>
            </a:r>
          </a:p>
        </p:txBody>
      </p:sp>
      <p:sp>
        <p:nvSpPr>
          <p:cNvPr id="12" name="Szövegdoboz 11">
            <a:extLst>
              <a:ext uri="{FF2B5EF4-FFF2-40B4-BE49-F238E27FC236}">
                <a16:creationId xmlns:a16="http://schemas.microsoft.com/office/drawing/2014/main" xmlns="" id="{5EEF89F3-E44C-4378-ADF6-658FFA77B57E}"/>
              </a:ext>
            </a:extLst>
          </p:cNvPr>
          <p:cNvSpPr txBox="1"/>
          <p:nvPr/>
        </p:nvSpPr>
        <p:spPr>
          <a:xfrm>
            <a:off x="5986913" y="4987076"/>
            <a:ext cx="4514249" cy="369332"/>
          </a:xfrm>
          <a:prstGeom prst="rect">
            <a:avLst/>
          </a:prstGeom>
          <a:noFill/>
        </p:spPr>
        <p:txBody>
          <a:bodyPr wrap="square" rtlCol="0">
            <a:spAutoFit/>
          </a:bodyPr>
          <a:lstStyle/>
          <a:p>
            <a:r>
              <a:rPr lang="hu-HU" dirty="0"/>
              <a:t>Nem szúrhat meg minket.</a:t>
            </a:r>
          </a:p>
        </p:txBody>
      </p:sp>
      <p:sp>
        <p:nvSpPr>
          <p:cNvPr id="13" name="Szövegdoboz 12">
            <a:extLst>
              <a:ext uri="{FF2B5EF4-FFF2-40B4-BE49-F238E27FC236}">
                <a16:creationId xmlns:a16="http://schemas.microsoft.com/office/drawing/2014/main" xmlns="" id="{BE806E79-DF4C-4E04-82C0-E3577C4BAB57}"/>
              </a:ext>
            </a:extLst>
          </p:cNvPr>
          <p:cNvSpPr txBox="1"/>
          <p:nvPr/>
        </p:nvSpPr>
        <p:spPr>
          <a:xfrm>
            <a:off x="5986913" y="5401763"/>
            <a:ext cx="4437246" cy="369332"/>
          </a:xfrm>
          <a:prstGeom prst="rect">
            <a:avLst/>
          </a:prstGeom>
          <a:noFill/>
        </p:spPr>
        <p:txBody>
          <a:bodyPr wrap="square" rtlCol="0">
            <a:spAutoFit/>
          </a:bodyPr>
          <a:lstStyle/>
          <a:p>
            <a:r>
              <a:rPr lang="hu-HU" dirty="0"/>
              <a:t>Nem a babot megrágó állat.</a:t>
            </a:r>
          </a:p>
        </p:txBody>
      </p:sp>
      <p:sp>
        <p:nvSpPr>
          <p:cNvPr id="14" name="Szövegdoboz 13">
            <a:extLst>
              <a:ext uri="{FF2B5EF4-FFF2-40B4-BE49-F238E27FC236}">
                <a16:creationId xmlns:a16="http://schemas.microsoft.com/office/drawing/2014/main" xmlns="" id="{DDB22B33-4908-4C50-930B-836AC7765CCB}"/>
              </a:ext>
            </a:extLst>
          </p:cNvPr>
          <p:cNvSpPr txBox="1"/>
          <p:nvPr/>
        </p:nvSpPr>
        <p:spPr>
          <a:xfrm>
            <a:off x="5986913" y="5816450"/>
            <a:ext cx="2954956" cy="369332"/>
          </a:xfrm>
          <a:prstGeom prst="rect">
            <a:avLst/>
          </a:prstGeom>
          <a:noFill/>
        </p:spPr>
        <p:txBody>
          <a:bodyPr wrap="square" rtlCol="0">
            <a:spAutoFit/>
          </a:bodyPr>
          <a:lstStyle/>
          <a:p>
            <a:r>
              <a:rPr lang="hu-HU" dirty="0"/>
              <a:t>Nem a fogkrém kabátja.</a:t>
            </a:r>
          </a:p>
        </p:txBody>
      </p:sp>
      <p:pic>
        <p:nvPicPr>
          <p:cNvPr id="15" name="Kép 14">
            <a:extLst>
              <a:ext uri="{FF2B5EF4-FFF2-40B4-BE49-F238E27FC236}">
                <a16:creationId xmlns:a16="http://schemas.microsoft.com/office/drawing/2014/main" xmlns="" id="{B2EE8E66-0B7E-4826-A353-2E346887012C}"/>
              </a:ext>
            </a:extLst>
          </p:cNvPr>
          <p:cNvPicPr>
            <a:picLocks noChangeAspect="1"/>
          </p:cNvPicPr>
          <p:nvPr/>
        </p:nvPicPr>
        <p:blipFill>
          <a:blip r:embed="rId2" cstate="print"/>
          <a:stretch>
            <a:fillRect/>
          </a:stretch>
        </p:blipFill>
        <p:spPr>
          <a:xfrm>
            <a:off x="1789071" y="4253512"/>
            <a:ext cx="2533048" cy="1836460"/>
          </a:xfrm>
          <a:prstGeom prst="rect">
            <a:avLst/>
          </a:prstGeom>
        </p:spPr>
      </p:pic>
    </p:spTree>
    <p:extLst>
      <p:ext uri="{BB962C8B-B14F-4D97-AF65-F5344CB8AC3E}">
        <p14:creationId xmlns:p14="http://schemas.microsoft.com/office/powerpoint/2010/main" xmlns="" val="41701492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grpId="0" nodeType="clickEffect">
                                  <p:stCondLst>
                                    <p:cond delay="100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strVal val="ppt_h"/>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7" presetClass="exit" presetSubtype="10" fill="hold" grpId="0" nodeType="clickEffect">
                                  <p:stCondLst>
                                    <p:cond delay="100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strVal val="ppt_h"/>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7" presetClass="exit" presetSubtype="10" fill="hold" grpId="0" nodeType="clickEffect">
                                  <p:stCondLst>
                                    <p:cond delay="100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strVal val="ppt_h"/>
                                          </p:val>
                                        </p:tav>
                                      </p:tavLst>
                                    </p:anim>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0" nodeType="clickEffect">
                                  <p:stCondLst>
                                    <p:cond delay="100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strVal val="ppt_h"/>
                                          </p:val>
                                        </p:tav>
                                      </p:tavLst>
                                    </p:anim>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7" presetClass="exit" presetSubtype="10" fill="hold" grpId="0" nodeType="clickEffect">
                                  <p:stCondLst>
                                    <p:cond delay="1000"/>
                                  </p:stCondLst>
                                  <p:childTnLst>
                                    <p:anim calcmode="lin" valueType="num">
                                      <p:cBhvr>
                                        <p:cTn id="50" dur="500"/>
                                        <p:tgtEl>
                                          <p:spTgt spid="8"/>
                                        </p:tgtEl>
                                        <p:attrNameLst>
                                          <p:attrName>ppt_w</p:attrName>
                                        </p:attrNameLst>
                                      </p:cBhvr>
                                      <p:tavLst>
                                        <p:tav tm="0">
                                          <p:val>
                                            <p:strVal val="ppt_w"/>
                                          </p:val>
                                        </p:tav>
                                        <p:tav tm="100000">
                                          <p:val>
                                            <p:fltVal val="0"/>
                                          </p:val>
                                        </p:tav>
                                      </p:tavLst>
                                    </p:anim>
                                    <p:anim calcmode="lin" valueType="num">
                                      <p:cBhvr>
                                        <p:cTn id="51" dur="500"/>
                                        <p:tgtEl>
                                          <p:spTgt spid="8"/>
                                        </p:tgtEl>
                                        <p:attrNameLst>
                                          <p:attrName>ppt_h</p:attrName>
                                        </p:attrNameLst>
                                      </p:cBhvr>
                                      <p:tavLst>
                                        <p:tav tm="0">
                                          <p:val>
                                            <p:strVal val="ppt_h"/>
                                          </p:val>
                                        </p:tav>
                                        <p:tav tm="100000">
                                          <p:val>
                                            <p:strVal val="ppt_h"/>
                                          </p:val>
                                        </p:tav>
                                      </p:tavLst>
                                    </p:anim>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7" presetClass="exit" presetSubtype="10" fill="hold" grpId="0" nodeType="clickEffect">
                                  <p:stCondLst>
                                    <p:cond delay="0"/>
                                  </p:stCondLst>
                                  <p:childTnLst>
                                    <p:anim calcmode="lin" valueType="num">
                                      <p:cBhvr>
                                        <p:cTn id="60" dur="500"/>
                                        <p:tgtEl>
                                          <p:spTgt spid="6"/>
                                        </p:tgtEl>
                                        <p:attrNameLst>
                                          <p:attrName>ppt_w</p:attrName>
                                        </p:attrNameLst>
                                      </p:cBhvr>
                                      <p:tavLst>
                                        <p:tav tm="0">
                                          <p:val>
                                            <p:strVal val="ppt_w"/>
                                          </p:val>
                                        </p:tav>
                                        <p:tav tm="100000">
                                          <p:val>
                                            <p:fltVal val="0"/>
                                          </p:val>
                                        </p:tav>
                                      </p:tavLst>
                                    </p:anim>
                                    <p:anim calcmode="lin" valueType="num">
                                      <p:cBhvr>
                                        <p:cTn id="61" dur="500"/>
                                        <p:tgtEl>
                                          <p:spTgt spid="6"/>
                                        </p:tgtEl>
                                        <p:attrNameLst>
                                          <p:attrName>ppt_h</p:attrName>
                                        </p:attrNameLst>
                                      </p:cBhvr>
                                      <p:tavLst>
                                        <p:tav tm="0">
                                          <p:val>
                                            <p:strVal val="ppt_h"/>
                                          </p:val>
                                        </p:tav>
                                        <p:tav tm="100000">
                                          <p:val>
                                            <p:strVal val="ppt_h"/>
                                          </p:val>
                                        </p:tav>
                                      </p:tavLst>
                                    </p:anim>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grpId="0" nodeType="clickEffect">
                                  <p:stCondLst>
                                    <p:cond delay="0"/>
                                  </p:stCondLst>
                                  <p:childTnLst>
                                    <p:animScale>
                                      <p:cBhvr>
                                        <p:cTn id="66" dur="2000" fill="hold"/>
                                        <p:tgtEl>
                                          <p:spTgt spid="3"/>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horizontal)">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xmlns="" id="{2450560D-4E67-4A9F-997C-2C030F4E811B}"/>
              </a:ext>
            </a:extLst>
          </p:cNvPr>
          <p:cNvSpPr txBox="1"/>
          <p:nvPr/>
        </p:nvSpPr>
        <p:spPr>
          <a:xfrm>
            <a:off x="1674796" y="1915427"/>
            <a:ext cx="1684421" cy="830997"/>
          </a:xfrm>
          <a:prstGeom prst="rect">
            <a:avLst/>
          </a:prstGeom>
          <a:noFill/>
        </p:spPr>
        <p:txBody>
          <a:bodyPr wrap="square" rtlCol="0">
            <a:spAutoFit/>
          </a:bodyPr>
          <a:lstStyle/>
          <a:p>
            <a:r>
              <a:rPr lang="hu-HU" sz="4800" dirty="0">
                <a:solidFill>
                  <a:schemeClr val="accent1">
                    <a:lumMod val="75000"/>
                  </a:schemeClr>
                </a:solidFill>
              </a:rPr>
              <a:t>sakál</a:t>
            </a:r>
          </a:p>
        </p:txBody>
      </p:sp>
      <p:sp>
        <p:nvSpPr>
          <p:cNvPr id="7" name="Szövegdoboz 6">
            <a:extLst>
              <a:ext uri="{FF2B5EF4-FFF2-40B4-BE49-F238E27FC236}">
                <a16:creationId xmlns:a16="http://schemas.microsoft.com/office/drawing/2014/main" xmlns="" id="{92C46682-9F6B-4955-B633-CB85F7370F0F}"/>
              </a:ext>
            </a:extLst>
          </p:cNvPr>
          <p:cNvSpPr txBox="1"/>
          <p:nvPr/>
        </p:nvSpPr>
        <p:spPr>
          <a:xfrm>
            <a:off x="4286450" y="848634"/>
            <a:ext cx="1809550" cy="830997"/>
          </a:xfrm>
          <a:prstGeom prst="rect">
            <a:avLst/>
          </a:prstGeom>
          <a:noFill/>
        </p:spPr>
        <p:txBody>
          <a:bodyPr wrap="square" rtlCol="0">
            <a:spAutoFit/>
          </a:bodyPr>
          <a:lstStyle/>
          <a:p>
            <a:r>
              <a:rPr lang="hu-HU" sz="4800" dirty="0">
                <a:solidFill>
                  <a:schemeClr val="accent1">
                    <a:lumMod val="75000"/>
                  </a:schemeClr>
                </a:solidFill>
              </a:rPr>
              <a:t>vásár</a:t>
            </a:r>
          </a:p>
        </p:txBody>
      </p:sp>
      <p:sp>
        <p:nvSpPr>
          <p:cNvPr id="8" name="Szövegdoboz 7">
            <a:extLst>
              <a:ext uri="{FF2B5EF4-FFF2-40B4-BE49-F238E27FC236}">
                <a16:creationId xmlns:a16="http://schemas.microsoft.com/office/drawing/2014/main" xmlns="" id="{CE934FBC-C7EE-4D27-9832-3DF2EA545C4C}"/>
              </a:ext>
            </a:extLst>
          </p:cNvPr>
          <p:cNvSpPr txBox="1"/>
          <p:nvPr/>
        </p:nvSpPr>
        <p:spPr>
          <a:xfrm>
            <a:off x="4735630" y="2513805"/>
            <a:ext cx="1953928" cy="830997"/>
          </a:xfrm>
          <a:prstGeom prst="rect">
            <a:avLst/>
          </a:prstGeom>
          <a:noFill/>
        </p:spPr>
        <p:txBody>
          <a:bodyPr wrap="square" rtlCol="0">
            <a:spAutoFit/>
          </a:bodyPr>
          <a:lstStyle/>
          <a:p>
            <a:r>
              <a:rPr lang="hu-HU" sz="4800" dirty="0">
                <a:solidFill>
                  <a:schemeClr val="accent1">
                    <a:lumMod val="75000"/>
                  </a:schemeClr>
                </a:solidFill>
              </a:rPr>
              <a:t>sóder</a:t>
            </a:r>
          </a:p>
        </p:txBody>
      </p:sp>
      <p:sp>
        <p:nvSpPr>
          <p:cNvPr id="9" name="Szövegdoboz 8">
            <a:extLst>
              <a:ext uri="{FF2B5EF4-FFF2-40B4-BE49-F238E27FC236}">
                <a16:creationId xmlns:a16="http://schemas.microsoft.com/office/drawing/2014/main" xmlns="" id="{A453252D-2DF0-4E7A-8DC0-41A809B4C8B5}"/>
              </a:ext>
            </a:extLst>
          </p:cNvPr>
          <p:cNvSpPr txBox="1"/>
          <p:nvPr/>
        </p:nvSpPr>
        <p:spPr>
          <a:xfrm>
            <a:off x="7363327" y="625641"/>
            <a:ext cx="2223435" cy="830997"/>
          </a:xfrm>
          <a:prstGeom prst="rect">
            <a:avLst/>
          </a:prstGeom>
          <a:noFill/>
        </p:spPr>
        <p:txBody>
          <a:bodyPr wrap="square" rtlCol="0">
            <a:spAutoFit/>
          </a:bodyPr>
          <a:lstStyle/>
          <a:p>
            <a:r>
              <a:rPr lang="hu-HU" sz="4800" dirty="0">
                <a:solidFill>
                  <a:schemeClr val="accent1">
                    <a:lumMod val="75000"/>
                  </a:schemeClr>
                </a:solidFill>
              </a:rPr>
              <a:t>zsivány</a:t>
            </a:r>
          </a:p>
        </p:txBody>
      </p:sp>
      <p:sp>
        <p:nvSpPr>
          <p:cNvPr id="10" name="Szövegdoboz 9">
            <a:extLst>
              <a:ext uri="{FF2B5EF4-FFF2-40B4-BE49-F238E27FC236}">
                <a16:creationId xmlns:a16="http://schemas.microsoft.com/office/drawing/2014/main" xmlns="" id="{26E33852-B2A3-4F05-9AB1-9EC104200120}"/>
              </a:ext>
            </a:extLst>
          </p:cNvPr>
          <p:cNvSpPr txBox="1"/>
          <p:nvPr/>
        </p:nvSpPr>
        <p:spPr>
          <a:xfrm>
            <a:off x="8065971" y="2098307"/>
            <a:ext cx="2040555" cy="830997"/>
          </a:xfrm>
          <a:prstGeom prst="rect">
            <a:avLst/>
          </a:prstGeom>
          <a:noFill/>
        </p:spPr>
        <p:txBody>
          <a:bodyPr wrap="square" rtlCol="0">
            <a:spAutoFit/>
          </a:bodyPr>
          <a:lstStyle/>
          <a:p>
            <a:r>
              <a:rPr lang="hu-HU" sz="4800" dirty="0">
                <a:solidFill>
                  <a:schemeClr val="accent1">
                    <a:lumMod val="75000"/>
                  </a:schemeClr>
                </a:solidFill>
              </a:rPr>
              <a:t>sereg</a:t>
            </a:r>
          </a:p>
        </p:txBody>
      </p:sp>
      <p:sp>
        <p:nvSpPr>
          <p:cNvPr id="11" name="Szövegdoboz 10">
            <a:extLst>
              <a:ext uri="{FF2B5EF4-FFF2-40B4-BE49-F238E27FC236}">
                <a16:creationId xmlns:a16="http://schemas.microsoft.com/office/drawing/2014/main" xmlns="" id="{A6B81FFD-9BE5-4094-B7ED-D2261E057C7F}"/>
              </a:ext>
            </a:extLst>
          </p:cNvPr>
          <p:cNvSpPr txBox="1"/>
          <p:nvPr/>
        </p:nvSpPr>
        <p:spPr>
          <a:xfrm>
            <a:off x="2343751" y="3429000"/>
            <a:ext cx="2030931" cy="830997"/>
          </a:xfrm>
          <a:prstGeom prst="rect">
            <a:avLst/>
          </a:prstGeom>
          <a:noFill/>
        </p:spPr>
        <p:txBody>
          <a:bodyPr wrap="square" rtlCol="0">
            <a:spAutoFit/>
          </a:bodyPr>
          <a:lstStyle/>
          <a:p>
            <a:r>
              <a:rPr lang="hu-HU" sz="4800" dirty="0">
                <a:solidFill>
                  <a:schemeClr val="accent1">
                    <a:lumMod val="75000"/>
                  </a:schemeClr>
                </a:solidFill>
              </a:rPr>
              <a:t>segéd</a:t>
            </a:r>
          </a:p>
        </p:txBody>
      </p:sp>
      <p:sp>
        <p:nvSpPr>
          <p:cNvPr id="12" name="Szövegdoboz 11">
            <a:extLst>
              <a:ext uri="{FF2B5EF4-FFF2-40B4-BE49-F238E27FC236}">
                <a16:creationId xmlns:a16="http://schemas.microsoft.com/office/drawing/2014/main" xmlns="" id="{D55113B4-4F93-490E-B38A-B31D0C39033A}"/>
              </a:ext>
            </a:extLst>
          </p:cNvPr>
          <p:cNvSpPr txBox="1"/>
          <p:nvPr/>
        </p:nvSpPr>
        <p:spPr>
          <a:xfrm>
            <a:off x="1260909" y="625642"/>
            <a:ext cx="1886552" cy="830997"/>
          </a:xfrm>
          <a:prstGeom prst="rect">
            <a:avLst/>
          </a:prstGeom>
          <a:noFill/>
        </p:spPr>
        <p:txBody>
          <a:bodyPr wrap="square" rtlCol="0">
            <a:spAutoFit/>
          </a:bodyPr>
          <a:lstStyle/>
          <a:p>
            <a:r>
              <a:rPr lang="hu-HU" sz="4800" dirty="0">
                <a:solidFill>
                  <a:schemeClr val="accent1">
                    <a:lumMod val="75000"/>
                  </a:schemeClr>
                </a:solidFill>
              </a:rPr>
              <a:t>zsiger</a:t>
            </a:r>
          </a:p>
        </p:txBody>
      </p:sp>
      <p:sp>
        <p:nvSpPr>
          <p:cNvPr id="13" name="Szövegdoboz 12">
            <a:extLst>
              <a:ext uri="{FF2B5EF4-FFF2-40B4-BE49-F238E27FC236}">
                <a16:creationId xmlns:a16="http://schemas.microsoft.com/office/drawing/2014/main" xmlns="" id="{3433DEBD-FD30-4BC4-B546-C86EFCB90774}"/>
              </a:ext>
            </a:extLst>
          </p:cNvPr>
          <p:cNvSpPr txBox="1"/>
          <p:nvPr/>
        </p:nvSpPr>
        <p:spPr>
          <a:xfrm>
            <a:off x="8272912" y="4093961"/>
            <a:ext cx="3214838" cy="369332"/>
          </a:xfrm>
          <a:prstGeom prst="rect">
            <a:avLst/>
          </a:prstGeom>
          <a:noFill/>
        </p:spPr>
        <p:txBody>
          <a:bodyPr wrap="square" rtlCol="0">
            <a:spAutoFit/>
          </a:bodyPr>
          <a:lstStyle/>
          <a:p>
            <a:r>
              <a:rPr lang="hu-HU" dirty="0"/>
              <a:t>Nem a katonaság.</a:t>
            </a:r>
          </a:p>
        </p:txBody>
      </p:sp>
      <p:sp>
        <p:nvSpPr>
          <p:cNvPr id="14" name="Szövegdoboz 13">
            <a:extLst>
              <a:ext uri="{FF2B5EF4-FFF2-40B4-BE49-F238E27FC236}">
                <a16:creationId xmlns:a16="http://schemas.microsoft.com/office/drawing/2014/main" xmlns="" id="{C346080B-812A-4656-B1C4-4557DC7CF2B4}"/>
              </a:ext>
            </a:extLst>
          </p:cNvPr>
          <p:cNvSpPr txBox="1"/>
          <p:nvPr/>
        </p:nvSpPr>
        <p:spPr>
          <a:xfrm>
            <a:off x="8272912" y="4431019"/>
            <a:ext cx="3214838" cy="369332"/>
          </a:xfrm>
          <a:prstGeom prst="rect">
            <a:avLst/>
          </a:prstGeom>
          <a:noFill/>
        </p:spPr>
        <p:txBody>
          <a:bodyPr wrap="square" rtlCol="0">
            <a:spAutoFit/>
          </a:bodyPr>
          <a:lstStyle/>
          <a:p>
            <a:r>
              <a:rPr lang="hu-HU" dirty="0"/>
              <a:t>Nem egy nagy piac.</a:t>
            </a:r>
          </a:p>
        </p:txBody>
      </p:sp>
      <p:sp>
        <p:nvSpPr>
          <p:cNvPr id="15" name="Szövegdoboz 14">
            <a:extLst>
              <a:ext uri="{FF2B5EF4-FFF2-40B4-BE49-F238E27FC236}">
                <a16:creationId xmlns:a16="http://schemas.microsoft.com/office/drawing/2014/main" xmlns="" id="{68F385AC-AEA9-4D20-87C9-F57DD278DA38}"/>
              </a:ext>
            </a:extLst>
          </p:cNvPr>
          <p:cNvSpPr txBox="1"/>
          <p:nvPr/>
        </p:nvSpPr>
        <p:spPr>
          <a:xfrm>
            <a:off x="8272912" y="4832625"/>
            <a:ext cx="2415941" cy="369332"/>
          </a:xfrm>
          <a:prstGeom prst="rect">
            <a:avLst/>
          </a:prstGeom>
          <a:noFill/>
        </p:spPr>
        <p:txBody>
          <a:bodyPr wrap="square" rtlCol="0">
            <a:spAutoFit/>
          </a:bodyPr>
          <a:lstStyle/>
          <a:p>
            <a:r>
              <a:rPr lang="hu-HU" dirty="0"/>
              <a:t>Nem a ragadozó állat.</a:t>
            </a:r>
          </a:p>
        </p:txBody>
      </p:sp>
      <p:sp>
        <p:nvSpPr>
          <p:cNvPr id="16" name="Szövegdoboz 15">
            <a:extLst>
              <a:ext uri="{FF2B5EF4-FFF2-40B4-BE49-F238E27FC236}">
                <a16:creationId xmlns:a16="http://schemas.microsoft.com/office/drawing/2014/main" xmlns="" id="{B0716496-F184-4B36-8C02-76D6C37CA4F1}"/>
              </a:ext>
            </a:extLst>
          </p:cNvPr>
          <p:cNvSpPr txBox="1"/>
          <p:nvPr/>
        </p:nvSpPr>
        <p:spPr>
          <a:xfrm>
            <a:off x="8272912" y="5170751"/>
            <a:ext cx="2974206" cy="369332"/>
          </a:xfrm>
          <a:prstGeom prst="rect">
            <a:avLst/>
          </a:prstGeom>
          <a:noFill/>
        </p:spPr>
        <p:txBody>
          <a:bodyPr wrap="square" rtlCol="0">
            <a:spAutoFit/>
          </a:bodyPr>
          <a:lstStyle/>
          <a:p>
            <a:r>
              <a:rPr lang="hu-HU" dirty="0"/>
              <a:t>Nem a kisegítő alkalmazott. </a:t>
            </a:r>
          </a:p>
        </p:txBody>
      </p:sp>
      <p:sp>
        <p:nvSpPr>
          <p:cNvPr id="17" name="Szövegdoboz 16">
            <a:extLst>
              <a:ext uri="{FF2B5EF4-FFF2-40B4-BE49-F238E27FC236}">
                <a16:creationId xmlns:a16="http://schemas.microsoft.com/office/drawing/2014/main" xmlns="" id="{23507B7C-1254-477B-A21D-7403E2379FDD}"/>
              </a:ext>
            </a:extLst>
          </p:cNvPr>
          <p:cNvSpPr txBox="1"/>
          <p:nvPr/>
        </p:nvSpPr>
        <p:spPr>
          <a:xfrm>
            <a:off x="4803006" y="4052084"/>
            <a:ext cx="2585988" cy="830997"/>
          </a:xfrm>
          <a:prstGeom prst="rect">
            <a:avLst/>
          </a:prstGeom>
          <a:noFill/>
        </p:spPr>
        <p:txBody>
          <a:bodyPr wrap="square" rtlCol="0">
            <a:spAutoFit/>
          </a:bodyPr>
          <a:lstStyle/>
          <a:p>
            <a:r>
              <a:rPr lang="hu-HU" sz="4800" dirty="0">
                <a:solidFill>
                  <a:schemeClr val="accent1">
                    <a:lumMod val="75000"/>
                  </a:schemeClr>
                </a:solidFill>
              </a:rPr>
              <a:t>tőzsér</a:t>
            </a:r>
          </a:p>
        </p:txBody>
      </p:sp>
      <p:sp>
        <p:nvSpPr>
          <p:cNvPr id="18" name="Szövegdoboz 17">
            <a:extLst>
              <a:ext uri="{FF2B5EF4-FFF2-40B4-BE49-F238E27FC236}">
                <a16:creationId xmlns:a16="http://schemas.microsoft.com/office/drawing/2014/main" xmlns="" id="{E5CFC05F-B4C7-43A4-91B5-6D8B0A9FF8FE}"/>
              </a:ext>
            </a:extLst>
          </p:cNvPr>
          <p:cNvSpPr txBox="1"/>
          <p:nvPr/>
        </p:nvSpPr>
        <p:spPr>
          <a:xfrm>
            <a:off x="8272912" y="5526188"/>
            <a:ext cx="3368842" cy="369332"/>
          </a:xfrm>
          <a:prstGeom prst="rect">
            <a:avLst/>
          </a:prstGeom>
          <a:noFill/>
        </p:spPr>
        <p:txBody>
          <a:bodyPr wrap="square" rtlCol="0">
            <a:spAutoFit/>
          </a:bodyPr>
          <a:lstStyle/>
          <a:p>
            <a:r>
              <a:rPr lang="hu-HU" dirty="0"/>
              <a:t>Nem a beton egyik alkotórésze. </a:t>
            </a:r>
          </a:p>
        </p:txBody>
      </p:sp>
      <p:sp>
        <p:nvSpPr>
          <p:cNvPr id="19" name="Szövegdoboz 18">
            <a:extLst>
              <a:ext uri="{FF2B5EF4-FFF2-40B4-BE49-F238E27FC236}">
                <a16:creationId xmlns:a16="http://schemas.microsoft.com/office/drawing/2014/main" xmlns="" id="{0082CA87-4B82-4173-BF17-A7B50D1EF431}"/>
              </a:ext>
            </a:extLst>
          </p:cNvPr>
          <p:cNvSpPr txBox="1"/>
          <p:nvPr/>
        </p:nvSpPr>
        <p:spPr>
          <a:xfrm>
            <a:off x="8272912" y="5895520"/>
            <a:ext cx="2781702" cy="369332"/>
          </a:xfrm>
          <a:prstGeom prst="rect">
            <a:avLst/>
          </a:prstGeom>
          <a:noFill/>
        </p:spPr>
        <p:txBody>
          <a:bodyPr wrap="square" rtlCol="0">
            <a:spAutoFit/>
          </a:bodyPr>
          <a:lstStyle/>
          <a:p>
            <a:r>
              <a:rPr lang="hu-HU" dirty="0"/>
              <a:t>Nem a marhakereskedő.</a:t>
            </a:r>
          </a:p>
        </p:txBody>
      </p:sp>
      <p:sp>
        <p:nvSpPr>
          <p:cNvPr id="20" name="Szövegdoboz 19">
            <a:extLst>
              <a:ext uri="{FF2B5EF4-FFF2-40B4-BE49-F238E27FC236}">
                <a16:creationId xmlns:a16="http://schemas.microsoft.com/office/drawing/2014/main" xmlns="" id="{4095AB56-9CE7-46F3-A8ED-5ADF1CA2F9FC}"/>
              </a:ext>
            </a:extLst>
          </p:cNvPr>
          <p:cNvSpPr txBox="1"/>
          <p:nvPr/>
        </p:nvSpPr>
        <p:spPr>
          <a:xfrm>
            <a:off x="8272912" y="6211262"/>
            <a:ext cx="3368842" cy="369332"/>
          </a:xfrm>
          <a:prstGeom prst="rect">
            <a:avLst/>
          </a:prstGeom>
          <a:noFill/>
        </p:spPr>
        <p:txBody>
          <a:bodyPr wrap="square" rtlCol="0">
            <a:spAutoFit/>
          </a:bodyPr>
          <a:lstStyle/>
          <a:p>
            <a:r>
              <a:rPr lang="hu-HU" dirty="0"/>
              <a:t>Nem egy gonosztevő.</a:t>
            </a:r>
          </a:p>
        </p:txBody>
      </p:sp>
      <p:pic>
        <p:nvPicPr>
          <p:cNvPr id="22" name="Kép 21">
            <a:extLst>
              <a:ext uri="{FF2B5EF4-FFF2-40B4-BE49-F238E27FC236}">
                <a16:creationId xmlns:a16="http://schemas.microsoft.com/office/drawing/2014/main" xmlns="" id="{8CCB9700-2A9A-448E-9130-7876F68C6712}"/>
              </a:ext>
            </a:extLst>
          </p:cNvPr>
          <p:cNvPicPr>
            <a:picLocks noChangeAspect="1"/>
          </p:cNvPicPr>
          <p:nvPr/>
        </p:nvPicPr>
        <p:blipFill>
          <a:blip r:embed="rId2" cstate="print"/>
          <a:stretch>
            <a:fillRect/>
          </a:stretch>
        </p:blipFill>
        <p:spPr>
          <a:xfrm>
            <a:off x="1348841" y="3205212"/>
            <a:ext cx="2867025" cy="2809875"/>
          </a:xfrm>
          <a:prstGeom prst="rect">
            <a:avLst/>
          </a:prstGeom>
        </p:spPr>
      </p:pic>
    </p:spTree>
    <p:extLst>
      <p:ext uri="{BB962C8B-B14F-4D97-AF65-F5344CB8AC3E}">
        <p14:creationId xmlns:p14="http://schemas.microsoft.com/office/powerpoint/2010/main" xmlns="" val="31546061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0"/>
                                        </p:tgtEl>
                                      </p:cBhvr>
                                    </p:animEffect>
                                    <p:anim calcmode="lin" valueType="num">
                                      <p:cBhvr>
                                        <p:cTn id="11" dur="1000"/>
                                        <p:tgtEl>
                                          <p:spTgt spid="10"/>
                                        </p:tgtEl>
                                        <p:attrNameLst>
                                          <p:attrName>ppt_x</p:attrName>
                                        </p:attrNameLst>
                                      </p:cBhvr>
                                      <p:tavLst>
                                        <p:tav tm="0">
                                          <p:val>
                                            <p:strVal val="ppt_x"/>
                                          </p:val>
                                        </p:tav>
                                        <p:tav tm="100000">
                                          <p:val>
                                            <p:strVal val="ppt_x"/>
                                          </p:val>
                                        </p:tav>
                                      </p:tavLst>
                                    </p:anim>
                                    <p:anim calcmode="lin" valueType="num">
                                      <p:cBhvr>
                                        <p:cTn id="12" dur="1000"/>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7"/>
                                        </p:tgtEl>
                                      </p:cBhvr>
                                    </p:animEffect>
                                    <p:anim calcmode="lin" valueType="num">
                                      <p:cBhvr>
                                        <p:cTn id="23" dur="1000"/>
                                        <p:tgtEl>
                                          <p:spTgt spid="7"/>
                                        </p:tgtEl>
                                        <p:attrNameLst>
                                          <p:attrName>ppt_x</p:attrName>
                                        </p:attrNameLst>
                                      </p:cBhvr>
                                      <p:tavLst>
                                        <p:tav tm="0">
                                          <p:val>
                                            <p:strVal val="ppt_x"/>
                                          </p:val>
                                        </p:tav>
                                        <p:tav tm="100000">
                                          <p:val>
                                            <p:strVal val="ppt_x"/>
                                          </p:val>
                                        </p:tav>
                                      </p:tavLst>
                                    </p:anim>
                                    <p:anim calcmode="lin" valueType="num">
                                      <p:cBhvr>
                                        <p:cTn id="24" dur="1000"/>
                                        <p:tgtEl>
                                          <p:spTgt spid="7"/>
                                        </p:tgtEl>
                                        <p:attrNameLst>
                                          <p:attrName>ppt_y</p:attrName>
                                        </p:attrNameLst>
                                      </p:cBhvr>
                                      <p:tavLst>
                                        <p:tav tm="0">
                                          <p:val>
                                            <p:strVal val="ppt_y"/>
                                          </p:val>
                                        </p:tav>
                                        <p:tav tm="100000">
                                          <p:val>
                                            <p:strVal val="ppt_y+.1"/>
                                          </p:val>
                                        </p:tav>
                                      </p:tavLst>
                                    </p:anim>
                                    <p:set>
                                      <p:cBhvr>
                                        <p:cTn id="25" dur="1" fill="hold">
                                          <p:stCondLst>
                                            <p:cond delay="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6"/>
                                        </p:tgtEl>
                                      </p:cBhvr>
                                    </p:animEffect>
                                    <p:anim calcmode="lin" valueType="num">
                                      <p:cBhvr>
                                        <p:cTn id="35" dur="1000"/>
                                        <p:tgtEl>
                                          <p:spTgt spid="6"/>
                                        </p:tgtEl>
                                        <p:attrNameLst>
                                          <p:attrName>ppt_x</p:attrName>
                                        </p:attrNameLst>
                                      </p:cBhvr>
                                      <p:tavLst>
                                        <p:tav tm="0">
                                          <p:val>
                                            <p:strVal val="ppt_x"/>
                                          </p:val>
                                        </p:tav>
                                        <p:tav tm="100000">
                                          <p:val>
                                            <p:strVal val="ppt_x"/>
                                          </p:val>
                                        </p:tav>
                                      </p:tavLst>
                                    </p:anim>
                                    <p:anim calcmode="lin" valueType="num">
                                      <p:cBhvr>
                                        <p:cTn id="36" dur="1000"/>
                                        <p:tgtEl>
                                          <p:spTgt spid="6"/>
                                        </p:tgtEl>
                                        <p:attrNameLst>
                                          <p:attrName>ppt_y</p:attrName>
                                        </p:attrNameLst>
                                      </p:cBhvr>
                                      <p:tavLst>
                                        <p:tav tm="0">
                                          <p:val>
                                            <p:strVal val="ppt_y"/>
                                          </p:val>
                                        </p:tav>
                                        <p:tav tm="100000">
                                          <p:val>
                                            <p:strVal val="ppt_y+.1"/>
                                          </p:val>
                                        </p:tav>
                                      </p:tavLst>
                                    </p:anim>
                                    <p:set>
                                      <p:cBhvr>
                                        <p:cTn id="37" dur="1" fill="hold">
                                          <p:stCondLst>
                                            <p:cond delay="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8"/>
                                        </p:tgtEl>
                                      </p:cBhvr>
                                    </p:animEffect>
                                    <p:anim calcmode="lin" valueType="num">
                                      <p:cBhvr>
                                        <p:cTn id="59" dur="1000"/>
                                        <p:tgtEl>
                                          <p:spTgt spid="8"/>
                                        </p:tgtEl>
                                        <p:attrNameLst>
                                          <p:attrName>ppt_x</p:attrName>
                                        </p:attrNameLst>
                                      </p:cBhvr>
                                      <p:tavLst>
                                        <p:tav tm="0">
                                          <p:val>
                                            <p:strVal val="ppt_x"/>
                                          </p:val>
                                        </p:tav>
                                        <p:tav tm="100000">
                                          <p:val>
                                            <p:strVal val="ppt_x"/>
                                          </p:val>
                                        </p:tav>
                                      </p:tavLst>
                                    </p:anim>
                                    <p:anim calcmode="lin" valueType="num">
                                      <p:cBhvr>
                                        <p:cTn id="60" dur="1000"/>
                                        <p:tgtEl>
                                          <p:spTgt spid="8"/>
                                        </p:tgtEl>
                                        <p:attrNameLst>
                                          <p:attrName>ppt_y</p:attrName>
                                        </p:attrNameLst>
                                      </p:cBhvr>
                                      <p:tavLst>
                                        <p:tav tm="0">
                                          <p:val>
                                            <p:strVal val="ppt_y"/>
                                          </p:val>
                                        </p:tav>
                                        <p:tav tm="100000">
                                          <p:val>
                                            <p:strVal val="ppt_y+.1"/>
                                          </p:val>
                                        </p:tav>
                                      </p:tavLst>
                                    </p:anim>
                                    <p:set>
                                      <p:cBhvr>
                                        <p:cTn id="61" dur="1" fill="hold">
                                          <p:stCondLst>
                                            <p:cond delay="999"/>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7"/>
                                        </p:tgtEl>
                                      </p:cBhvr>
                                    </p:animEffect>
                                    <p:anim calcmode="lin" valueType="num">
                                      <p:cBhvr>
                                        <p:cTn id="71" dur="1000"/>
                                        <p:tgtEl>
                                          <p:spTgt spid="17"/>
                                        </p:tgtEl>
                                        <p:attrNameLst>
                                          <p:attrName>ppt_x</p:attrName>
                                        </p:attrNameLst>
                                      </p:cBhvr>
                                      <p:tavLst>
                                        <p:tav tm="0">
                                          <p:val>
                                            <p:strVal val="ppt_x"/>
                                          </p:val>
                                        </p:tav>
                                        <p:tav tm="100000">
                                          <p:val>
                                            <p:strVal val="ppt_x"/>
                                          </p:val>
                                        </p:tav>
                                      </p:tavLst>
                                    </p:anim>
                                    <p:anim calcmode="lin" valueType="num">
                                      <p:cBhvr>
                                        <p:cTn id="72" dur="1000"/>
                                        <p:tgtEl>
                                          <p:spTgt spid="17"/>
                                        </p:tgtEl>
                                        <p:attrNameLst>
                                          <p:attrName>ppt_y</p:attrName>
                                        </p:attrNameLst>
                                      </p:cBhvr>
                                      <p:tavLst>
                                        <p:tav tm="0">
                                          <p:val>
                                            <p:strVal val="ppt_y"/>
                                          </p:val>
                                        </p:tav>
                                        <p:tav tm="100000">
                                          <p:val>
                                            <p:strVal val="ppt_y+.1"/>
                                          </p:val>
                                        </p:tav>
                                      </p:tavLst>
                                    </p:anim>
                                    <p:set>
                                      <p:cBhvr>
                                        <p:cTn id="73" dur="1" fill="hold">
                                          <p:stCondLst>
                                            <p:cond delay="999"/>
                                          </p:stCondLst>
                                        </p:cTn>
                                        <p:tgtEl>
                                          <p:spTgt spid="1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grpId="0" nodeType="click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6" presetClass="emph" presetSubtype="0" fill="hold" grpId="0" nodeType="clickEffect">
                                  <p:stCondLst>
                                    <p:cond delay="0"/>
                                  </p:stCondLst>
                                  <p:childTnLst>
                                    <p:animScale>
                                      <p:cBhvr>
                                        <p:cTn id="89" dur="2000" fill="hold"/>
                                        <p:tgtEl>
                                          <p:spTgt spid="1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nodeType="clickEffect">
                                  <p:stCondLst>
                                    <p:cond delay="50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p:tgtEl>
                                          <p:spTgt spid="22"/>
                                        </p:tgtEl>
                                        <p:attrNameLst>
                                          <p:attrName>ppt_y</p:attrName>
                                        </p:attrNameLst>
                                      </p:cBhvr>
                                      <p:tavLst>
                                        <p:tav tm="0">
                                          <p:val>
                                            <p:strVal val="#ppt_y+#ppt_h*1.125000"/>
                                          </p:val>
                                        </p:tav>
                                        <p:tav tm="100000">
                                          <p:val>
                                            <p:strVal val="#ppt_y"/>
                                          </p:val>
                                        </p:tav>
                                      </p:tavLst>
                                    </p:anim>
                                    <p:animEffect transition="in" filter="wipe(up)">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Képtalálat a következőre: „sünme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9700" name="AutoShape 4" descr="Képtalálat a következőre: „sünme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sp>
        <p:nvSpPr>
          <p:cNvPr id="2" name="Szövegdoboz 1">
            <a:extLst>
              <a:ext uri="{FF2B5EF4-FFF2-40B4-BE49-F238E27FC236}">
                <a16:creationId xmlns:a16="http://schemas.microsoft.com/office/drawing/2014/main" xmlns="" id="{41EC5EC5-BB5E-4913-8FF6-1AE7144F203B}"/>
              </a:ext>
            </a:extLst>
          </p:cNvPr>
          <p:cNvSpPr txBox="1"/>
          <p:nvPr/>
        </p:nvSpPr>
        <p:spPr>
          <a:xfrm>
            <a:off x="1463040" y="924025"/>
            <a:ext cx="2156059" cy="830997"/>
          </a:xfrm>
          <a:prstGeom prst="rect">
            <a:avLst/>
          </a:prstGeom>
          <a:noFill/>
        </p:spPr>
        <p:txBody>
          <a:bodyPr wrap="square" rtlCol="0">
            <a:spAutoFit/>
          </a:bodyPr>
          <a:lstStyle/>
          <a:p>
            <a:r>
              <a:rPr lang="hu-HU" sz="4800" dirty="0">
                <a:solidFill>
                  <a:schemeClr val="accent5">
                    <a:lumMod val="60000"/>
                    <a:lumOff val="40000"/>
                  </a:schemeClr>
                </a:solidFill>
              </a:rPr>
              <a:t>kakas</a:t>
            </a:r>
          </a:p>
        </p:txBody>
      </p:sp>
      <p:sp>
        <p:nvSpPr>
          <p:cNvPr id="3" name="Szövegdoboz 2">
            <a:extLst>
              <a:ext uri="{FF2B5EF4-FFF2-40B4-BE49-F238E27FC236}">
                <a16:creationId xmlns:a16="http://schemas.microsoft.com/office/drawing/2014/main" xmlns="" id="{D294596C-5FE4-4842-A9EF-B479C5DC279F}"/>
              </a:ext>
            </a:extLst>
          </p:cNvPr>
          <p:cNvSpPr txBox="1"/>
          <p:nvPr/>
        </p:nvSpPr>
        <p:spPr>
          <a:xfrm>
            <a:off x="9221002" y="1376413"/>
            <a:ext cx="2704699" cy="830997"/>
          </a:xfrm>
          <a:prstGeom prst="rect">
            <a:avLst/>
          </a:prstGeom>
          <a:noFill/>
        </p:spPr>
        <p:txBody>
          <a:bodyPr wrap="square" rtlCol="0">
            <a:spAutoFit/>
          </a:bodyPr>
          <a:lstStyle/>
          <a:p>
            <a:r>
              <a:rPr lang="hu-HU" sz="4800" dirty="0">
                <a:solidFill>
                  <a:schemeClr val="accent5">
                    <a:lumMod val="60000"/>
                    <a:lumOff val="40000"/>
                  </a:schemeClr>
                </a:solidFill>
              </a:rPr>
              <a:t>zsilip</a:t>
            </a:r>
          </a:p>
        </p:txBody>
      </p:sp>
      <p:sp>
        <p:nvSpPr>
          <p:cNvPr id="4" name="Szövegdoboz 3">
            <a:extLst>
              <a:ext uri="{FF2B5EF4-FFF2-40B4-BE49-F238E27FC236}">
                <a16:creationId xmlns:a16="http://schemas.microsoft.com/office/drawing/2014/main" xmlns="" id="{A6D6959C-7A26-4EBE-8EF7-871337089599}"/>
              </a:ext>
            </a:extLst>
          </p:cNvPr>
          <p:cNvSpPr txBox="1"/>
          <p:nvPr/>
        </p:nvSpPr>
        <p:spPr>
          <a:xfrm>
            <a:off x="4591251" y="3176337"/>
            <a:ext cx="2666197" cy="830997"/>
          </a:xfrm>
          <a:prstGeom prst="rect">
            <a:avLst/>
          </a:prstGeom>
          <a:noFill/>
        </p:spPr>
        <p:txBody>
          <a:bodyPr wrap="square" rtlCol="0">
            <a:spAutoFit/>
          </a:bodyPr>
          <a:lstStyle/>
          <a:p>
            <a:r>
              <a:rPr lang="hu-HU" sz="4800" dirty="0">
                <a:solidFill>
                  <a:schemeClr val="accent5">
                    <a:lumMod val="60000"/>
                    <a:lumOff val="40000"/>
                  </a:schemeClr>
                </a:solidFill>
              </a:rPr>
              <a:t>sógor</a:t>
            </a:r>
          </a:p>
        </p:txBody>
      </p:sp>
      <p:sp>
        <p:nvSpPr>
          <p:cNvPr id="5" name="Szövegdoboz 4">
            <a:extLst>
              <a:ext uri="{FF2B5EF4-FFF2-40B4-BE49-F238E27FC236}">
                <a16:creationId xmlns:a16="http://schemas.microsoft.com/office/drawing/2014/main" xmlns="" id="{8EF74D21-4137-4CAB-B5BB-42DF2CDA12CC}"/>
              </a:ext>
            </a:extLst>
          </p:cNvPr>
          <p:cNvSpPr txBox="1"/>
          <p:nvPr/>
        </p:nvSpPr>
        <p:spPr>
          <a:xfrm>
            <a:off x="5293895" y="818147"/>
            <a:ext cx="2820202" cy="830997"/>
          </a:xfrm>
          <a:prstGeom prst="rect">
            <a:avLst/>
          </a:prstGeom>
          <a:noFill/>
        </p:spPr>
        <p:txBody>
          <a:bodyPr wrap="square" rtlCol="0">
            <a:spAutoFit/>
          </a:bodyPr>
          <a:lstStyle/>
          <a:p>
            <a:r>
              <a:rPr lang="hu-HU" sz="4800" dirty="0">
                <a:solidFill>
                  <a:schemeClr val="accent5">
                    <a:lumMod val="60000"/>
                    <a:lumOff val="40000"/>
                  </a:schemeClr>
                </a:solidFill>
              </a:rPr>
              <a:t>zsinór</a:t>
            </a:r>
          </a:p>
        </p:txBody>
      </p:sp>
      <p:sp>
        <p:nvSpPr>
          <p:cNvPr id="7" name="Szövegdoboz 6">
            <a:extLst>
              <a:ext uri="{FF2B5EF4-FFF2-40B4-BE49-F238E27FC236}">
                <a16:creationId xmlns:a16="http://schemas.microsoft.com/office/drawing/2014/main" xmlns="" id="{1071192A-9151-4689-8A2D-B8EB9D81CA9E}"/>
              </a:ext>
            </a:extLst>
          </p:cNvPr>
          <p:cNvSpPr txBox="1"/>
          <p:nvPr/>
        </p:nvSpPr>
        <p:spPr>
          <a:xfrm>
            <a:off x="2473693" y="2207410"/>
            <a:ext cx="2310063" cy="830997"/>
          </a:xfrm>
          <a:prstGeom prst="rect">
            <a:avLst/>
          </a:prstGeom>
          <a:noFill/>
        </p:spPr>
        <p:txBody>
          <a:bodyPr wrap="square" rtlCol="0">
            <a:spAutoFit/>
          </a:bodyPr>
          <a:lstStyle/>
          <a:p>
            <a:r>
              <a:rPr lang="hu-HU" sz="4800" dirty="0">
                <a:solidFill>
                  <a:schemeClr val="accent5">
                    <a:lumMod val="60000"/>
                    <a:lumOff val="40000"/>
                  </a:schemeClr>
                </a:solidFill>
              </a:rPr>
              <a:t>mókus</a:t>
            </a:r>
          </a:p>
        </p:txBody>
      </p:sp>
      <p:sp>
        <p:nvSpPr>
          <p:cNvPr id="8" name="Szövegdoboz 7">
            <a:extLst>
              <a:ext uri="{FF2B5EF4-FFF2-40B4-BE49-F238E27FC236}">
                <a16:creationId xmlns:a16="http://schemas.microsoft.com/office/drawing/2014/main" xmlns="" id="{76958609-1C03-4ED2-B381-02D82FFF31D9}"/>
              </a:ext>
            </a:extLst>
          </p:cNvPr>
          <p:cNvSpPr txBox="1"/>
          <p:nvPr/>
        </p:nvSpPr>
        <p:spPr>
          <a:xfrm>
            <a:off x="6602931" y="2310063"/>
            <a:ext cx="2377440" cy="830997"/>
          </a:xfrm>
          <a:prstGeom prst="rect">
            <a:avLst/>
          </a:prstGeom>
          <a:noFill/>
        </p:spPr>
        <p:txBody>
          <a:bodyPr wrap="square" rtlCol="0">
            <a:spAutoFit/>
          </a:bodyPr>
          <a:lstStyle/>
          <a:p>
            <a:r>
              <a:rPr lang="hu-HU" sz="4800" dirty="0">
                <a:solidFill>
                  <a:schemeClr val="accent5">
                    <a:lumMod val="60000"/>
                    <a:lumOff val="40000"/>
                  </a:schemeClr>
                </a:solidFill>
              </a:rPr>
              <a:t>város</a:t>
            </a:r>
          </a:p>
        </p:txBody>
      </p:sp>
      <p:sp>
        <p:nvSpPr>
          <p:cNvPr id="9" name="Szövegdoboz 8">
            <a:extLst>
              <a:ext uri="{FF2B5EF4-FFF2-40B4-BE49-F238E27FC236}">
                <a16:creationId xmlns:a16="http://schemas.microsoft.com/office/drawing/2014/main" xmlns="" id="{B0476BAD-C38D-41D8-BAB6-8A6CABC8323B}"/>
              </a:ext>
            </a:extLst>
          </p:cNvPr>
          <p:cNvSpPr txBox="1"/>
          <p:nvPr/>
        </p:nvSpPr>
        <p:spPr>
          <a:xfrm>
            <a:off x="1068404" y="3429000"/>
            <a:ext cx="2310063" cy="830997"/>
          </a:xfrm>
          <a:prstGeom prst="rect">
            <a:avLst/>
          </a:prstGeom>
          <a:noFill/>
        </p:spPr>
        <p:txBody>
          <a:bodyPr wrap="square" rtlCol="0">
            <a:spAutoFit/>
          </a:bodyPr>
          <a:lstStyle/>
          <a:p>
            <a:r>
              <a:rPr lang="hu-HU" sz="4800" dirty="0">
                <a:solidFill>
                  <a:schemeClr val="accent5">
                    <a:lumMod val="60000"/>
                    <a:lumOff val="40000"/>
                  </a:schemeClr>
                </a:solidFill>
              </a:rPr>
              <a:t>parázs</a:t>
            </a:r>
          </a:p>
        </p:txBody>
      </p:sp>
      <p:sp>
        <p:nvSpPr>
          <p:cNvPr id="11" name="Szövegdoboz 10">
            <a:extLst>
              <a:ext uri="{FF2B5EF4-FFF2-40B4-BE49-F238E27FC236}">
                <a16:creationId xmlns:a16="http://schemas.microsoft.com/office/drawing/2014/main" xmlns="" id="{9DFA2916-E66A-4107-BFDD-FF458D53A429}"/>
              </a:ext>
            </a:extLst>
          </p:cNvPr>
          <p:cNvSpPr txBox="1"/>
          <p:nvPr/>
        </p:nvSpPr>
        <p:spPr>
          <a:xfrm>
            <a:off x="2800952" y="4745255"/>
            <a:ext cx="2569945" cy="830997"/>
          </a:xfrm>
          <a:prstGeom prst="rect">
            <a:avLst/>
          </a:prstGeom>
          <a:noFill/>
        </p:spPr>
        <p:txBody>
          <a:bodyPr wrap="square" rtlCol="0">
            <a:spAutoFit/>
          </a:bodyPr>
          <a:lstStyle/>
          <a:p>
            <a:r>
              <a:rPr lang="hu-HU" sz="4800" dirty="0">
                <a:solidFill>
                  <a:schemeClr val="accent5">
                    <a:lumMod val="60000"/>
                    <a:lumOff val="40000"/>
                  </a:schemeClr>
                </a:solidFill>
              </a:rPr>
              <a:t>rétes</a:t>
            </a:r>
          </a:p>
        </p:txBody>
      </p:sp>
      <p:sp>
        <p:nvSpPr>
          <p:cNvPr id="12" name="Szövegdoboz 11">
            <a:extLst>
              <a:ext uri="{FF2B5EF4-FFF2-40B4-BE49-F238E27FC236}">
                <a16:creationId xmlns:a16="http://schemas.microsoft.com/office/drawing/2014/main" xmlns="" id="{7D8F6D0F-027D-453E-BF1D-F1C644574DD6}"/>
              </a:ext>
            </a:extLst>
          </p:cNvPr>
          <p:cNvSpPr txBox="1"/>
          <p:nvPr/>
        </p:nvSpPr>
        <p:spPr>
          <a:xfrm>
            <a:off x="8277726" y="3776328"/>
            <a:ext cx="2845870" cy="369332"/>
          </a:xfrm>
          <a:prstGeom prst="rect">
            <a:avLst/>
          </a:prstGeom>
          <a:noFill/>
        </p:spPr>
        <p:txBody>
          <a:bodyPr wrap="square" rtlCol="0">
            <a:spAutoFit/>
          </a:bodyPr>
          <a:lstStyle/>
          <a:p>
            <a:r>
              <a:rPr lang="hu-HU" dirty="0"/>
              <a:t>Nem az ébresztőhelyettes.</a:t>
            </a:r>
          </a:p>
        </p:txBody>
      </p:sp>
      <p:sp>
        <p:nvSpPr>
          <p:cNvPr id="13" name="Szövegdoboz 12">
            <a:extLst>
              <a:ext uri="{FF2B5EF4-FFF2-40B4-BE49-F238E27FC236}">
                <a16:creationId xmlns:a16="http://schemas.microsoft.com/office/drawing/2014/main" xmlns="" id="{A3F31844-A083-45B8-9D42-9782532E70C0}"/>
              </a:ext>
            </a:extLst>
          </p:cNvPr>
          <p:cNvSpPr txBox="1"/>
          <p:nvPr/>
        </p:nvSpPr>
        <p:spPr>
          <a:xfrm>
            <a:off x="8268101" y="4148488"/>
            <a:ext cx="2935705" cy="369332"/>
          </a:xfrm>
          <a:prstGeom prst="rect">
            <a:avLst/>
          </a:prstGeom>
          <a:noFill/>
        </p:spPr>
        <p:txBody>
          <a:bodyPr wrap="square" rtlCol="0">
            <a:spAutoFit/>
          </a:bodyPr>
          <a:lstStyle/>
          <a:p>
            <a:r>
              <a:rPr lang="hu-HU" dirty="0"/>
              <a:t>Nem egy településforma.</a:t>
            </a:r>
          </a:p>
        </p:txBody>
      </p:sp>
      <p:sp>
        <p:nvSpPr>
          <p:cNvPr id="14" name="Szövegdoboz 13">
            <a:extLst>
              <a:ext uri="{FF2B5EF4-FFF2-40B4-BE49-F238E27FC236}">
                <a16:creationId xmlns:a16="http://schemas.microsoft.com/office/drawing/2014/main" xmlns="" id="{D4A14301-BCF6-4DD8-873F-BD1D02460B3A}"/>
              </a:ext>
            </a:extLst>
          </p:cNvPr>
          <p:cNvSpPr txBox="1"/>
          <p:nvPr/>
        </p:nvSpPr>
        <p:spPr>
          <a:xfrm>
            <a:off x="8268101" y="4517820"/>
            <a:ext cx="2935705" cy="369332"/>
          </a:xfrm>
          <a:prstGeom prst="rect">
            <a:avLst/>
          </a:prstGeom>
          <a:noFill/>
        </p:spPr>
        <p:txBody>
          <a:bodyPr wrap="square" rtlCol="0">
            <a:spAutoFit/>
          </a:bodyPr>
          <a:lstStyle/>
          <a:p>
            <a:r>
              <a:rPr lang="hu-HU" dirty="0"/>
              <a:t>Nem a tűz maradéka.</a:t>
            </a:r>
          </a:p>
        </p:txBody>
      </p:sp>
      <p:sp>
        <p:nvSpPr>
          <p:cNvPr id="15" name="Szövegdoboz 14">
            <a:extLst>
              <a:ext uri="{FF2B5EF4-FFF2-40B4-BE49-F238E27FC236}">
                <a16:creationId xmlns:a16="http://schemas.microsoft.com/office/drawing/2014/main" xmlns="" id="{B39E578E-E63C-42AB-ADA7-0ABB0987828F}"/>
              </a:ext>
            </a:extLst>
          </p:cNvPr>
          <p:cNvSpPr txBox="1"/>
          <p:nvPr/>
        </p:nvSpPr>
        <p:spPr>
          <a:xfrm>
            <a:off x="8268101" y="4887152"/>
            <a:ext cx="3108960" cy="369332"/>
          </a:xfrm>
          <a:prstGeom prst="rect">
            <a:avLst/>
          </a:prstGeom>
          <a:noFill/>
        </p:spPr>
        <p:txBody>
          <a:bodyPr wrap="square" rtlCol="0">
            <a:spAutoFit/>
          </a:bodyPr>
          <a:lstStyle/>
          <a:p>
            <a:r>
              <a:rPr lang="hu-HU" dirty="0"/>
              <a:t>Nem a testvérem házastársa.</a:t>
            </a:r>
          </a:p>
        </p:txBody>
      </p:sp>
      <p:sp>
        <p:nvSpPr>
          <p:cNvPr id="16" name="Szövegdoboz 15">
            <a:extLst>
              <a:ext uri="{FF2B5EF4-FFF2-40B4-BE49-F238E27FC236}">
                <a16:creationId xmlns:a16="http://schemas.microsoft.com/office/drawing/2014/main" xmlns="" id="{796648A7-BC08-47B3-B871-6E051D2EB0D7}"/>
              </a:ext>
            </a:extLst>
          </p:cNvPr>
          <p:cNvSpPr txBox="1"/>
          <p:nvPr/>
        </p:nvSpPr>
        <p:spPr>
          <a:xfrm>
            <a:off x="8268101" y="5256484"/>
            <a:ext cx="3137836" cy="369332"/>
          </a:xfrm>
          <a:prstGeom prst="rect">
            <a:avLst/>
          </a:prstGeom>
          <a:noFill/>
        </p:spPr>
        <p:txBody>
          <a:bodyPr wrap="square" rtlCol="0">
            <a:spAutoFit/>
          </a:bodyPr>
          <a:lstStyle/>
          <a:p>
            <a:r>
              <a:rPr lang="hu-HU" dirty="0"/>
              <a:t>Nem egy sütemény.</a:t>
            </a:r>
          </a:p>
        </p:txBody>
      </p:sp>
      <p:sp>
        <p:nvSpPr>
          <p:cNvPr id="17" name="Szövegdoboz 16">
            <a:extLst>
              <a:ext uri="{FF2B5EF4-FFF2-40B4-BE49-F238E27FC236}">
                <a16:creationId xmlns:a16="http://schemas.microsoft.com/office/drawing/2014/main" xmlns="" id="{909414A8-E9F8-42D8-B630-741D4AC634E5}"/>
              </a:ext>
            </a:extLst>
          </p:cNvPr>
          <p:cNvSpPr txBox="1"/>
          <p:nvPr/>
        </p:nvSpPr>
        <p:spPr>
          <a:xfrm>
            <a:off x="8296977" y="5625816"/>
            <a:ext cx="3137836" cy="369332"/>
          </a:xfrm>
          <a:prstGeom prst="rect">
            <a:avLst/>
          </a:prstGeom>
          <a:noFill/>
        </p:spPr>
        <p:txBody>
          <a:bodyPr wrap="square" rtlCol="0">
            <a:spAutoFit/>
          </a:bodyPr>
          <a:lstStyle/>
          <a:p>
            <a:r>
              <a:rPr lang="hu-HU" dirty="0"/>
              <a:t>Nem a vastag fonal.</a:t>
            </a:r>
          </a:p>
        </p:txBody>
      </p:sp>
      <p:sp>
        <p:nvSpPr>
          <p:cNvPr id="18" name="Szövegdoboz 17">
            <a:extLst>
              <a:ext uri="{FF2B5EF4-FFF2-40B4-BE49-F238E27FC236}">
                <a16:creationId xmlns:a16="http://schemas.microsoft.com/office/drawing/2014/main" xmlns="" id="{C7D90D60-AFED-48B1-B0A0-62FE7BEF16BF}"/>
              </a:ext>
            </a:extLst>
          </p:cNvPr>
          <p:cNvSpPr txBox="1"/>
          <p:nvPr/>
        </p:nvSpPr>
        <p:spPr>
          <a:xfrm>
            <a:off x="8296977" y="5995148"/>
            <a:ext cx="3137836" cy="369332"/>
          </a:xfrm>
          <a:prstGeom prst="rect">
            <a:avLst/>
          </a:prstGeom>
          <a:noFill/>
        </p:spPr>
        <p:txBody>
          <a:bodyPr wrap="square" rtlCol="0">
            <a:spAutoFit/>
          </a:bodyPr>
          <a:lstStyle/>
          <a:p>
            <a:r>
              <a:rPr lang="hu-HU" dirty="0"/>
              <a:t>Nem az erdők ugróbajnoka.</a:t>
            </a:r>
          </a:p>
        </p:txBody>
      </p:sp>
      <p:pic>
        <p:nvPicPr>
          <p:cNvPr id="19" name="Kép 18">
            <a:extLst>
              <a:ext uri="{FF2B5EF4-FFF2-40B4-BE49-F238E27FC236}">
                <a16:creationId xmlns:a16="http://schemas.microsoft.com/office/drawing/2014/main" xmlns="" id="{D02F3FE0-9AB9-48C4-9388-AE34ED444F5D}"/>
              </a:ext>
            </a:extLst>
          </p:cNvPr>
          <p:cNvPicPr>
            <a:picLocks noChangeAspect="1"/>
          </p:cNvPicPr>
          <p:nvPr/>
        </p:nvPicPr>
        <p:blipFill>
          <a:blip r:embed="rId2" cstate="print"/>
          <a:stretch>
            <a:fillRect/>
          </a:stretch>
        </p:blipFill>
        <p:spPr>
          <a:xfrm>
            <a:off x="657726" y="924025"/>
            <a:ext cx="7620000" cy="5715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xit" presetSubtype="0" fill="hold" grpId="0" nodeType="clickEffect">
                                  <p:stCondLst>
                                    <p:cond delay="0"/>
                                  </p:stCondLst>
                                  <p:childTnLst>
                                    <p:anim calcmode="lin" valueType="num">
                                      <p:cBhvr>
                                        <p:cTn id="10" dur="1000"/>
                                        <p:tgtEl>
                                          <p:spTgt spid="2"/>
                                        </p:tgtEl>
                                        <p:attrNameLst>
                                          <p:attrName>ppt_w</p:attrName>
                                        </p:attrNameLst>
                                      </p:cBhvr>
                                      <p:tavLst>
                                        <p:tav tm="0">
                                          <p:val>
                                            <p:strVal val="ppt_w"/>
                                          </p:val>
                                        </p:tav>
                                        <p:tav tm="100000">
                                          <p:val>
                                            <p:strVal val="ppt_w*0.70"/>
                                          </p:val>
                                        </p:tav>
                                      </p:tavLst>
                                    </p:anim>
                                    <p:anim calcmode="lin" valueType="num">
                                      <p:cBhvr>
                                        <p:cTn id="11" dur="1000"/>
                                        <p:tgtEl>
                                          <p:spTgt spid="2"/>
                                        </p:tgtEl>
                                        <p:attrNameLst>
                                          <p:attrName>ppt_h</p:attrName>
                                        </p:attrNameLst>
                                      </p:cBhvr>
                                      <p:tavLst>
                                        <p:tav tm="0">
                                          <p:val>
                                            <p:strVal val="ppt_h"/>
                                          </p:val>
                                        </p:tav>
                                        <p:tav tm="100000">
                                          <p:val>
                                            <p:strVal val="ppt_h"/>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5" presetClass="exit" presetSubtype="0" fill="hold" grpId="0" nodeType="clickEffect">
                                  <p:stCondLst>
                                    <p:cond delay="0"/>
                                  </p:stCondLst>
                                  <p:childTnLst>
                                    <p:anim calcmode="lin" valueType="num">
                                      <p:cBhvr>
                                        <p:cTn id="21" dur="1000"/>
                                        <p:tgtEl>
                                          <p:spTgt spid="8"/>
                                        </p:tgtEl>
                                        <p:attrNameLst>
                                          <p:attrName>ppt_w</p:attrName>
                                        </p:attrNameLst>
                                      </p:cBhvr>
                                      <p:tavLst>
                                        <p:tav tm="0">
                                          <p:val>
                                            <p:strVal val="ppt_w"/>
                                          </p:val>
                                        </p:tav>
                                        <p:tav tm="100000">
                                          <p:val>
                                            <p:strVal val="ppt_w*0.70"/>
                                          </p:val>
                                        </p:tav>
                                      </p:tavLst>
                                    </p:anim>
                                    <p:anim calcmode="lin" valueType="num">
                                      <p:cBhvr>
                                        <p:cTn id="22" dur="1000"/>
                                        <p:tgtEl>
                                          <p:spTgt spid="8"/>
                                        </p:tgtEl>
                                        <p:attrNameLst>
                                          <p:attrName>ppt_h</p:attrName>
                                        </p:attrNameLst>
                                      </p:cBhvr>
                                      <p:tavLst>
                                        <p:tav tm="0">
                                          <p:val>
                                            <p:strVal val="ppt_h"/>
                                          </p:val>
                                        </p:tav>
                                        <p:tav tm="100000">
                                          <p:val>
                                            <p:strVal val="ppt_h"/>
                                          </p:val>
                                        </p:tav>
                                      </p:tavLst>
                                    </p:anim>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5" presetClass="exit" presetSubtype="0" fill="hold" grpId="0" nodeType="clickEffect">
                                  <p:stCondLst>
                                    <p:cond delay="0"/>
                                  </p:stCondLst>
                                  <p:childTnLst>
                                    <p:anim calcmode="lin" valueType="num">
                                      <p:cBhvr>
                                        <p:cTn id="32" dur="1000"/>
                                        <p:tgtEl>
                                          <p:spTgt spid="9"/>
                                        </p:tgtEl>
                                        <p:attrNameLst>
                                          <p:attrName>ppt_w</p:attrName>
                                        </p:attrNameLst>
                                      </p:cBhvr>
                                      <p:tavLst>
                                        <p:tav tm="0">
                                          <p:val>
                                            <p:strVal val="ppt_w"/>
                                          </p:val>
                                        </p:tav>
                                        <p:tav tm="100000">
                                          <p:val>
                                            <p:strVal val="ppt_w*0.70"/>
                                          </p:val>
                                        </p:tav>
                                      </p:tavLst>
                                    </p:anim>
                                    <p:anim calcmode="lin" valueType="num">
                                      <p:cBhvr>
                                        <p:cTn id="33" dur="1000"/>
                                        <p:tgtEl>
                                          <p:spTgt spid="9"/>
                                        </p:tgtEl>
                                        <p:attrNameLst>
                                          <p:attrName>ppt_h</p:attrName>
                                        </p:attrNameLst>
                                      </p:cBhvr>
                                      <p:tavLst>
                                        <p:tav tm="0">
                                          <p:val>
                                            <p:strVal val="ppt_h"/>
                                          </p:val>
                                        </p:tav>
                                        <p:tav tm="100000">
                                          <p:val>
                                            <p:strVal val="ppt_h"/>
                                          </p:val>
                                        </p:tav>
                                      </p:tavLst>
                                    </p:anim>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5" presetClass="exit" presetSubtype="0" fill="hold" grpId="0" nodeType="clickEffect">
                                  <p:stCondLst>
                                    <p:cond delay="0"/>
                                  </p:stCondLst>
                                  <p:childTnLst>
                                    <p:anim calcmode="lin" valueType="num">
                                      <p:cBhvr>
                                        <p:cTn id="43" dur="1000"/>
                                        <p:tgtEl>
                                          <p:spTgt spid="4"/>
                                        </p:tgtEl>
                                        <p:attrNameLst>
                                          <p:attrName>ppt_w</p:attrName>
                                        </p:attrNameLst>
                                      </p:cBhvr>
                                      <p:tavLst>
                                        <p:tav tm="0">
                                          <p:val>
                                            <p:strVal val="ppt_w"/>
                                          </p:val>
                                        </p:tav>
                                        <p:tav tm="100000">
                                          <p:val>
                                            <p:strVal val="ppt_w*0.70"/>
                                          </p:val>
                                        </p:tav>
                                      </p:tavLst>
                                    </p:anim>
                                    <p:anim calcmode="lin" valueType="num">
                                      <p:cBhvr>
                                        <p:cTn id="44" dur="1000"/>
                                        <p:tgtEl>
                                          <p:spTgt spid="4"/>
                                        </p:tgtEl>
                                        <p:attrNameLst>
                                          <p:attrName>ppt_h</p:attrName>
                                        </p:attrNameLst>
                                      </p:cBhvr>
                                      <p:tavLst>
                                        <p:tav tm="0">
                                          <p:val>
                                            <p:strVal val="ppt_h"/>
                                          </p:val>
                                        </p:tav>
                                        <p:tav tm="100000">
                                          <p:val>
                                            <p:strVal val="ppt_h"/>
                                          </p:val>
                                        </p:tav>
                                      </p:tavLst>
                                    </p:anim>
                                    <p:animEffect transition="out" filter="fade">
                                      <p:cBhvr>
                                        <p:cTn id="45" dur="1000"/>
                                        <p:tgtEl>
                                          <p:spTgt spid="4"/>
                                        </p:tgtEl>
                                      </p:cBhvr>
                                    </p:animEffect>
                                    <p:set>
                                      <p:cBhvr>
                                        <p:cTn id="46" dur="1" fill="hold">
                                          <p:stCondLst>
                                            <p:cond delay="9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5" presetClass="exit" presetSubtype="0" fill="hold" grpId="0" nodeType="clickEffect">
                                  <p:stCondLst>
                                    <p:cond delay="0"/>
                                  </p:stCondLst>
                                  <p:childTnLst>
                                    <p:anim calcmode="lin" valueType="num">
                                      <p:cBhvr>
                                        <p:cTn id="54" dur="1000"/>
                                        <p:tgtEl>
                                          <p:spTgt spid="11"/>
                                        </p:tgtEl>
                                        <p:attrNameLst>
                                          <p:attrName>ppt_w</p:attrName>
                                        </p:attrNameLst>
                                      </p:cBhvr>
                                      <p:tavLst>
                                        <p:tav tm="0">
                                          <p:val>
                                            <p:strVal val="ppt_w"/>
                                          </p:val>
                                        </p:tav>
                                        <p:tav tm="100000">
                                          <p:val>
                                            <p:strVal val="ppt_w*0.70"/>
                                          </p:val>
                                        </p:tav>
                                      </p:tavLst>
                                    </p:anim>
                                    <p:anim calcmode="lin" valueType="num">
                                      <p:cBhvr>
                                        <p:cTn id="55" dur="1000"/>
                                        <p:tgtEl>
                                          <p:spTgt spid="11"/>
                                        </p:tgtEl>
                                        <p:attrNameLst>
                                          <p:attrName>ppt_h</p:attrName>
                                        </p:attrNameLst>
                                      </p:cBhvr>
                                      <p:tavLst>
                                        <p:tav tm="0">
                                          <p:val>
                                            <p:strVal val="ppt_h"/>
                                          </p:val>
                                        </p:tav>
                                        <p:tav tm="100000">
                                          <p:val>
                                            <p:strVal val="ppt_h"/>
                                          </p:val>
                                        </p:tav>
                                      </p:tavLst>
                                    </p:anim>
                                    <p:animEffect transition="out" filter="fade">
                                      <p:cBhvr>
                                        <p:cTn id="56" dur="1000"/>
                                        <p:tgtEl>
                                          <p:spTgt spid="11"/>
                                        </p:tgtEl>
                                      </p:cBhvr>
                                    </p:animEffect>
                                    <p:set>
                                      <p:cBhvr>
                                        <p:cTn id="57" dur="1" fill="hold">
                                          <p:stCondLst>
                                            <p:cond delay="9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5" presetClass="exit" presetSubtype="0" fill="hold" grpId="0" nodeType="clickEffect">
                                  <p:stCondLst>
                                    <p:cond delay="0"/>
                                  </p:stCondLst>
                                  <p:childTnLst>
                                    <p:anim calcmode="lin" valueType="num">
                                      <p:cBhvr>
                                        <p:cTn id="65" dur="1000"/>
                                        <p:tgtEl>
                                          <p:spTgt spid="5"/>
                                        </p:tgtEl>
                                        <p:attrNameLst>
                                          <p:attrName>ppt_w</p:attrName>
                                        </p:attrNameLst>
                                      </p:cBhvr>
                                      <p:tavLst>
                                        <p:tav tm="0">
                                          <p:val>
                                            <p:strVal val="ppt_w"/>
                                          </p:val>
                                        </p:tav>
                                        <p:tav tm="100000">
                                          <p:val>
                                            <p:strVal val="ppt_w*0.70"/>
                                          </p:val>
                                        </p:tav>
                                      </p:tavLst>
                                    </p:anim>
                                    <p:anim calcmode="lin" valueType="num">
                                      <p:cBhvr>
                                        <p:cTn id="66" dur="1000"/>
                                        <p:tgtEl>
                                          <p:spTgt spid="5"/>
                                        </p:tgtEl>
                                        <p:attrNameLst>
                                          <p:attrName>ppt_h</p:attrName>
                                        </p:attrNameLst>
                                      </p:cBhvr>
                                      <p:tavLst>
                                        <p:tav tm="0">
                                          <p:val>
                                            <p:strVal val="ppt_h"/>
                                          </p:val>
                                        </p:tav>
                                        <p:tav tm="100000">
                                          <p:val>
                                            <p:strVal val="ppt_h"/>
                                          </p:val>
                                        </p:tav>
                                      </p:tavLst>
                                    </p:anim>
                                    <p:animEffect transition="out" filter="fade">
                                      <p:cBhvr>
                                        <p:cTn id="67" dur="1000"/>
                                        <p:tgtEl>
                                          <p:spTgt spid="5"/>
                                        </p:tgtEl>
                                      </p:cBhvr>
                                    </p:animEffect>
                                    <p:set>
                                      <p:cBhvr>
                                        <p:cTn id="68" dur="1" fill="hold">
                                          <p:stCondLst>
                                            <p:cond delay="9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5" presetClass="exit" presetSubtype="0" fill="hold" grpId="0" nodeType="clickEffect">
                                  <p:stCondLst>
                                    <p:cond delay="0"/>
                                  </p:stCondLst>
                                  <p:childTnLst>
                                    <p:anim calcmode="lin" valueType="num">
                                      <p:cBhvr>
                                        <p:cTn id="76" dur="1000"/>
                                        <p:tgtEl>
                                          <p:spTgt spid="7"/>
                                        </p:tgtEl>
                                        <p:attrNameLst>
                                          <p:attrName>ppt_w</p:attrName>
                                        </p:attrNameLst>
                                      </p:cBhvr>
                                      <p:tavLst>
                                        <p:tav tm="0">
                                          <p:val>
                                            <p:strVal val="ppt_w"/>
                                          </p:val>
                                        </p:tav>
                                        <p:tav tm="100000">
                                          <p:val>
                                            <p:strVal val="ppt_w*0.70"/>
                                          </p:val>
                                        </p:tav>
                                      </p:tavLst>
                                    </p:anim>
                                    <p:anim calcmode="lin" valueType="num">
                                      <p:cBhvr>
                                        <p:cTn id="77" dur="1000"/>
                                        <p:tgtEl>
                                          <p:spTgt spid="7"/>
                                        </p:tgtEl>
                                        <p:attrNameLst>
                                          <p:attrName>ppt_h</p:attrName>
                                        </p:attrNameLst>
                                      </p:cBhvr>
                                      <p:tavLst>
                                        <p:tav tm="0">
                                          <p:val>
                                            <p:strVal val="ppt_h"/>
                                          </p:val>
                                        </p:tav>
                                        <p:tav tm="100000">
                                          <p:val>
                                            <p:strVal val="ppt_h"/>
                                          </p:val>
                                        </p:tav>
                                      </p:tavLst>
                                    </p:anim>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8" presetClass="emph" presetSubtype="0" fill="hold" grpId="0" nodeType="clickEffect">
                                  <p:stCondLst>
                                    <p:cond delay="0"/>
                                  </p:stCondLst>
                                  <p:iterate type="lt">
                                    <p:tmPct val="10000"/>
                                  </p:iterate>
                                  <p:childTnLst>
                                    <p:animClr clrSpc="rgb" dir="cw">
                                      <p:cBhvr override="childStyle">
                                        <p:cTn id="83" dur="500" fill="hold"/>
                                        <p:tgtEl>
                                          <p:spTgt spid="3"/>
                                        </p:tgtEl>
                                        <p:attrNameLst>
                                          <p:attrName>style.color</p:attrName>
                                        </p:attrNameLst>
                                      </p:cBhvr>
                                      <p:to>
                                        <a:schemeClr val="accent2"/>
                                      </p:to>
                                    </p:animClr>
                                    <p:animClr clrSpc="rgb" dir="cw">
                                      <p:cBhvr>
                                        <p:cTn id="84" dur="500" fill="hold"/>
                                        <p:tgtEl>
                                          <p:spTgt spid="3"/>
                                        </p:tgtEl>
                                        <p:attrNameLst>
                                          <p:attrName>fillcolor</p:attrName>
                                        </p:attrNameLst>
                                      </p:cBhvr>
                                      <p:to>
                                        <a:schemeClr val="accent2"/>
                                      </p:to>
                                    </p:animClr>
                                    <p:set>
                                      <p:cBhvr>
                                        <p:cTn id="85" dur="500" fill="hold"/>
                                        <p:tgtEl>
                                          <p:spTgt spid="3"/>
                                        </p:tgtEl>
                                        <p:attrNameLst>
                                          <p:attrName>fill.type</p:attrName>
                                        </p:attrNameLst>
                                      </p:cBhvr>
                                      <p:to>
                                        <p:strVal val="solid"/>
                                      </p:to>
                                    </p:set>
                                    <p:anim to="1.5" calcmode="lin" valueType="num">
                                      <p:cBhvr override="childStyle">
                                        <p:cTn id="86" dur="500" fill="hold"/>
                                        <p:tgtEl>
                                          <p:spTgt spid="3"/>
                                        </p:tgtEl>
                                        <p:attrNameLst>
                                          <p:attrName>style.fontSize</p:attrName>
                                        </p:attrNameLst>
                                      </p:cBhvr>
                                    </p:anim>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1500"/>
                                  </p:stCondLst>
                                  <p:childTnLst>
                                    <p:set>
                                      <p:cBhvr>
                                        <p:cTn id="90" dur="1" fill="hold">
                                          <p:stCondLst>
                                            <p:cond delay="0"/>
                                          </p:stCondLst>
                                        </p:cTn>
                                        <p:tgtEl>
                                          <p:spTgt spid="19"/>
                                        </p:tgtEl>
                                        <p:attrNameLst>
                                          <p:attrName>style.visibility</p:attrName>
                                        </p:attrNameLst>
                                      </p:cBhvr>
                                      <p:to>
                                        <p:strVal val="visible"/>
                                      </p:to>
                                    </p:set>
                                    <p:animEffect transition="in" filter="circle(in)">
                                      <p:cBhvr>
                                        <p:cTn id="9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6CC9F9FD-D047-4744-8B30-4BF2FAA32876}"/>
              </a:ext>
            </a:extLst>
          </p:cNvPr>
          <p:cNvSpPr txBox="1"/>
          <p:nvPr/>
        </p:nvSpPr>
        <p:spPr>
          <a:xfrm>
            <a:off x="1029903" y="587141"/>
            <a:ext cx="2415941" cy="6001643"/>
          </a:xfrm>
          <a:prstGeom prst="rect">
            <a:avLst/>
          </a:prstGeom>
          <a:noFill/>
        </p:spPr>
        <p:txBody>
          <a:bodyPr wrap="square" rtlCol="0">
            <a:spAutoFit/>
          </a:bodyPr>
          <a:lstStyle/>
          <a:p>
            <a:r>
              <a:rPr lang="hu-HU" sz="4800" dirty="0">
                <a:solidFill>
                  <a:schemeClr val="accent5"/>
                </a:solidFill>
              </a:rPr>
              <a:t>lábas  pázsit siker  zsámoly tojás  tasak  muzsik  dudás</a:t>
            </a:r>
          </a:p>
        </p:txBody>
      </p:sp>
      <p:pic>
        <p:nvPicPr>
          <p:cNvPr id="4" name="Kép 3">
            <a:extLst>
              <a:ext uri="{FF2B5EF4-FFF2-40B4-BE49-F238E27FC236}">
                <a16:creationId xmlns:a16="http://schemas.microsoft.com/office/drawing/2014/main" xmlns="" id="{A9C50F98-B3B4-4163-96C0-88C05FCE2AB0}"/>
              </a:ext>
            </a:extLst>
          </p:cNvPr>
          <p:cNvPicPr>
            <a:picLocks noChangeAspect="1"/>
          </p:cNvPicPr>
          <p:nvPr/>
        </p:nvPicPr>
        <p:blipFill>
          <a:blip r:embed="rId3" cstate="print"/>
          <a:stretch>
            <a:fillRect/>
          </a:stretch>
        </p:blipFill>
        <p:spPr>
          <a:xfrm>
            <a:off x="7442869" y="4373529"/>
            <a:ext cx="2314575" cy="1333500"/>
          </a:xfrm>
          <a:prstGeom prst="rect">
            <a:avLst/>
          </a:prstGeom>
        </p:spPr>
      </p:pic>
      <p:pic>
        <p:nvPicPr>
          <p:cNvPr id="5" name="Kép 4">
            <a:extLst>
              <a:ext uri="{FF2B5EF4-FFF2-40B4-BE49-F238E27FC236}">
                <a16:creationId xmlns:a16="http://schemas.microsoft.com/office/drawing/2014/main" xmlns="" id="{35B07F63-C9B1-4DB9-9BEE-5E092812D936}"/>
              </a:ext>
            </a:extLst>
          </p:cNvPr>
          <p:cNvPicPr>
            <a:picLocks noChangeAspect="1"/>
          </p:cNvPicPr>
          <p:nvPr/>
        </p:nvPicPr>
        <p:blipFill>
          <a:blip r:embed="rId4" cstate="print"/>
          <a:stretch>
            <a:fillRect/>
          </a:stretch>
        </p:blipFill>
        <p:spPr>
          <a:xfrm>
            <a:off x="7139265" y="2541119"/>
            <a:ext cx="2314575" cy="1343025"/>
          </a:xfrm>
          <a:prstGeom prst="rect">
            <a:avLst/>
          </a:prstGeom>
        </p:spPr>
      </p:pic>
      <p:pic>
        <p:nvPicPr>
          <p:cNvPr id="6" name="Kép 5">
            <a:extLst>
              <a:ext uri="{FF2B5EF4-FFF2-40B4-BE49-F238E27FC236}">
                <a16:creationId xmlns:a16="http://schemas.microsoft.com/office/drawing/2014/main" xmlns="" id="{A0348AE9-3042-462A-BFFD-138B74602A90}"/>
              </a:ext>
            </a:extLst>
          </p:cNvPr>
          <p:cNvPicPr>
            <a:picLocks noChangeAspect="1"/>
          </p:cNvPicPr>
          <p:nvPr/>
        </p:nvPicPr>
        <p:blipFill>
          <a:blip r:embed="rId5" cstate="print"/>
          <a:stretch>
            <a:fillRect/>
          </a:stretch>
        </p:blipFill>
        <p:spPr>
          <a:xfrm>
            <a:off x="4628575" y="502067"/>
            <a:ext cx="2485974" cy="1396801"/>
          </a:xfrm>
          <a:prstGeom prst="rect">
            <a:avLst/>
          </a:prstGeom>
        </p:spPr>
      </p:pic>
      <p:pic>
        <p:nvPicPr>
          <p:cNvPr id="7" name="Kép 6">
            <a:extLst>
              <a:ext uri="{FF2B5EF4-FFF2-40B4-BE49-F238E27FC236}">
                <a16:creationId xmlns:a16="http://schemas.microsoft.com/office/drawing/2014/main" xmlns="" id="{4FF134E0-F181-489A-AF5A-E0BA5308A689}"/>
              </a:ext>
            </a:extLst>
          </p:cNvPr>
          <p:cNvPicPr>
            <a:picLocks noChangeAspect="1"/>
          </p:cNvPicPr>
          <p:nvPr/>
        </p:nvPicPr>
        <p:blipFill>
          <a:blip r:embed="rId6" cstate="print"/>
          <a:stretch>
            <a:fillRect/>
          </a:stretch>
        </p:blipFill>
        <p:spPr>
          <a:xfrm>
            <a:off x="9554678" y="230204"/>
            <a:ext cx="1295400" cy="1676400"/>
          </a:xfrm>
          <a:prstGeom prst="rect">
            <a:avLst/>
          </a:prstGeom>
        </p:spPr>
      </p:pic>
      <p:pic>
        <p:nvPicPr>
          <p:cNvPr id="8" name="Kép 7">
            <a:extLst>
              <a:ext uri="{FF2B5EF4-FFF2-40B4-BE49-F238E27FC236}">
                <a16:creationId xmlns:a16="http://schemas.microsoft.com/office/drawing/2014/main" xmlns="" id="{C6D8E349-8F4E-4A3E-AB3C-777161EB3BAA}"/>
              </a:ext>
            </a:extLst>
          </p:cNvPr>
          <p:cNvPicPr>
            <a:picLocks noChangeAspect="1"/>
          </p:cNvPicPr>
          <p:nvPr/>
        </p:nvPicPr>
        <p:blipFill>
          <a:blip r:embed="rId7" cstate="print"/>
          <a:stretch>
            <a:fillRect/>
          </a:stretch>
        </p:blipFill>
        <p:spPr>
          <a:xfrm>
            <a:off x="4518685" y="2402995"/>
            <a:ext cx="2118309" cy="1760019"/>
          </a:xfrm>
          <a:prstGeom prst="rect">
            <a:avLst/>
          </a:prstGeom>
        </p:spPr>
      </p:pic>
      <p:pic>
        <p:nvPicPr>
          <p:cNvPr id="9" name="Kép 8">
            <a:extLst>
              <a:ext uri="{FF2B5EF4-FFF2-40B4-BE49-F238E27FC236}">
                <a16:creationId xmlns:a16="http://schemas.microsoft.com/office/drawing/2014/main" xmlns="" id="{7AC26DF0-02F1-4AF5-8510-CCE5B9FB99BA}"/>
              </a:ext>
            </a:extLst>
          </p:cNvPr>
          <p:cNvPicPr>
            <a:picLocks noChangeAspect="1"/>
          </p:cNvPicPr>
          <p:nvPr/>
        </p:nvPicPr>
        <p:blipFill>
          <a:blip r:embed="rId8" cstate="print"/>
          <a:stretch>
            <a:fillRect/>
          </a:stretch>
        </p:blipFill>
        <p:spPr>
          <a:xfrm>
            <a:off x="4450743" y="4921630"/>
            <a:ext cx="2314575" cy="1735931"/>
          </a:xfrm>
          <a:prstGeom prst="rect">
            <a:avLst/>
          </a:prstGeom>
        </p:spPr>
      </p:pic>
      <p:pic>
        <p:nvPicPr>
          <p:cNvPr id="10" name="Kép 9">
            <a:extLst>
              <a:ext uri="{FF2B5EF4-FFF2-40B4-BE49-F238E27FC236}">
                <a16:creationId xmlns:a16="http://schemas.microsoft.com/office/drawing/2014/main" xmlns="" id="{0ADA4C52-7ED0-4610-98CB-C2D7B4DA9E79}"/>
              </a:ext>
            </a:extLst>
          </p:cNvPr>
          <p:cNvPicPr>
            <a:picLocks noChangeAspect="1"/>
          </p:cNvPicPr>
          <p:nvPr/>
        </p:nvPicPr>
        <p:blipFill>
          <a:blip r:embed="rId9" cstate="print"/>
          <a:stretch>
            <a:fillRect/>
          </a:stretch>
        </p:blipFill>
        <p:spPr>
          <a:xfrm>
            <a:off x="10038864" y="3758710"/>
            <a:ext cx="1962987" cy="2830074"/>
          </a:xfrm>
          <a:prstGeom prst="rect">
            <a:avLst/>
          </a:prstGeom>
        </p:spPr>
      </p:pic>
      <p:cxnSp>
        <p:nvCxnSpPr>
          <p:cNvPr id="12" name="Egyenes összekötő nyíllal 11">
            <a:extLst>
              <a:ext uri="{FF2B5EF4-FFF2-40B4-BE49-F238E27FC236}">
                <a16:creationId xmlns:a16="http://schemas.microsoft.com/office/drawing/2014/main" xmlns="" id="{4095D266-95F0-492F-982D-810276BCF90B}"/>
              </a:ext>
            </a:extLst>
          </p:cNvPr>
          <p:cNvCxnSpPr/>
          <p:nvPr/>
        </p:nvCxnSpPr>
        <p:spPr>
          <a:xfrm>
            <a:off x="2434556" y="1068404"/>
            <a:ext cx="5275280" cy="33051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a:extLst>
              <a:ext uri="{FF2B5EF4-FFF2-40B4-BE49-F238E27FC236}">
                <a16:creationId xmlns:a16="http://schemas.microsoft.com/office/drawing/2014/main" xmlns="" id="{6AE37815-2811-46BB-8B8D-C15DF497023C}"/>
              </a:ext>
            </a:extLst>
          </p:cNvPr>
          <p:cNvCxnSpPr>
            <a:endCxn id="5" idx="1"/>
          </p:cNvCxnSpPr>
          <p:nvPr/>
        </p:nvCxnSpPr>
        <p:spPr>
          <a:xfrm flipV="1">
            <a:off x="3178532" y="3212632"/>
            <a:ext cx="3960733" cy="8883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gyenes összekötő nyíllal 18">
            <a:extLst>
              <a:ext uri="{FF2B5EF4-FFF2-40B4-BE49-F238E27FC236}">
                <a16:creationId xmlns:a16="http://schemas.microsoft.com/office/drawing/2014/main" xmlns="" id="{34134B4D-F25B-463D-A09B-C050F0CA1B12}"/>
              </a:ext>
            </a:extLst>
          </p:cNvPr>
          <p:cNvCxnSpPr/>
          <p:nvPr/>
        </p:nvCxnSpPr>
        <p:spPr>
          <a:xfrm flipV="1">
            <a:off x="2489282" y="1050168"/>
            <a:ext cx="7065396" cy="3003498"/>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gyenes összekötő nyíllal 22">
            <a:extLst>
              <a:ext uri="{FF2B5EF4-FFF2-40B4-BE49-F238E27FC236}">
                <a16:creationId xmlns:a16="http://schemas.microsoft.com/office/drawing/2014/main" xmlns="" id="{3B7D8062-ECCC-4508-ABB0-86A1C4EFFDBA}"/>
              </a:ext>
            </a:extLst>
          </p:cNvPr>
          <p:cNvCxnSpPr/>
          <p:nvPr/>
        </p:nvCxnSpPr>
        <p:spPr>
          <a:xfrm>
            <a:off x="2796818" y="6198669"/>
            <a:ext cx="1507873" cy="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nyíllal 24">
            <a:extLst>
              <a:ext uri="{FF2B5EF4-FFF2-40B4-BE49-F238E27FC236}">
                <a16:creationId xmlns:a16="http://schemas.microsoft.com/office/drawing/2014/main" xmlns="" id="{470B621B-4093-4B3E-B576-B5701B9CF5AD}"/>
              </a:ext>
            </a:extLst>
          </p:cNvPr>
          <p:cNvCxnSpPr/>
          <p:nvPr/>
        </p:nvCxnSpPr>
        <p:spPr>
          <a:xfrm>
            <a:off x="3060834" y="5534526"/>
            <a:ext cx="6780196" cy="0"/>
          </a:xfrm>
          <a:prstGeom prst="straightConnector1">
            <a:avLst/>
          </a:prstGeom>
          <a:ln w="57150">
            <a:solidFill>
              <a:srgbClr val="96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a:extLst>
              <a:ext uri="{FF2B5EF4-FFF2-40B4-BE49-F238E27FC236}">
                <a16:creationId xmlns:a16="http://schemas.microsoft.com/office/drawing/2014/main" xmlns="" id="{EE30D005-57D1-432F-A05D-5AB6B29EB9AE}"/>
              </a:ext>
            </a:extLst>
          </p:cNvPr>
          <p:cNvCxnSpPr/>
          <p:nvPr/>
        </p:nvCxnSpPr>
        <p:spPr>
          <a:xfrm flipV="1">
            <a:off x="2796818" y="1366787"/>
            <a:ext cx="1831757" cy="423512"/>
          </a:xfrm>
          <a:prstGeom prst="straightConnector1">
            <a:avLst/>
          </a:prstGeom>
          <a:ln w="57150">
            <a:solidFill>
              <a:srgbClr val="96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gyenes összekötő nyíllal 28">
            <a:extLst>
              <a:ext uri="{FF2B5EF4-FFF2-40B4-BE49-F238E27FC236}">
                <a16:creationId xmlns:a16="http://schemas.microsoft.com/office/drawing/2014/main" xmlns="" id="{6A5CCADF-6F02-49F3-B505-D5DF17C3C05F}"/>
              </a:ext>
            </a:extLst>
          </p:cNvPr>
          <p:cNvCxnSpPr/>
          <p:nvPr/>
        </p:nvCxnSpPr>
        <p:spPr>
          <a:xfrm flipV="1">
            <a:off x="2637322" y="3849566"/>
            <a:ext cx="1881363" cy="861549"/>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xmlns="" id="{FE7A2EDA-933C-4036-AB0D-CB482BED75E1}"/>
              </a:ext>
            </a:extLst>
          </p:cNvPr>
          <p:cNvSpPr txBox="1"/>
          <p:nvPr/>
        </p:nvSpPr>
        <p:spPr>
          <a:xfrm>
            <a:off x="1382751" y="0"/>
            <a:ext cx="2330605" cy="6740307"/>
          </a:xfrm>
          <a:prstGeom prst="rect">
            <a:avLst/>
          </a:prstGeom>
          <a:noFill/>
        </p:spPr>
        <p:txBody>
          <a:bodyPr wrap="square" rtlCol="0">
            <a:spAutoFit/>
          </a:bodyPr>
          <a:lstStyle/>
          <a:p>
            <a:r>
              <a:rPr lang="hu-HU" sz="5400" dirty="0">
                <a:solidFill>
                  <a:schemeClr val="accent6">
                    <a:lumMod val="50000"/>
                  </a:schemeClr>
                </a:solidFill>
              </a:rPr>
              <a:t>sisak  darázs  zsanér  zsivaj  vonás  leves  varázs  süveg</a:t>
            </a:r>
          </a:p>
        </p:txBody>
      </p:sp>
      <p:sp>
        <p:nvSpPr>
          <p:cNvPr id="5" name="Szövegdoboz 4">
            <a:extLst>
              <a:ext uri="{FF2B5EF4-FFF2-40B4-BE49-F238E27FC236}">
                <a16:creationId xmlns:a16="http://schemas.microsoft.com/office/drawing/2014/main" xmlns="" id="{2D4306FF-8FB1-4B3D-864A-FFA86CDCAE4D}"/>
              </a:ext>
            </a:extLst>
          </p:cNvPr>
          <p:cNvSpPr txBox="1"/>
          <p:nvPr/>
        </p:nvSpPr>
        <p:spPr>
          <a:xfrm>
            <a:off x="6936059" y="78059"/>
            <a:ext cx="2475570" cy="830997"/>
          </a:xfrm>
          <a:prstGeom prst="rect">
            <a:avLst/>
          </a:prstGeom>
          <a:noFill/>
        </p:spPr>
        <p:txBody>
          <a:bodyPr wrap="square" rtlCol="0">
            <a:spAutoFit/>
          </a:bodyPr>
          <a:lstStyle/>
          <a:p>
            <a:r>
              <a:rPr lang="hu-HU" sz="4800" dirty="0">
                <a:solidFill>
                  <a:srgbClr val="002060"/>
                </a:solidFill>
              </a:rPr>
              <a:t>lárma</a:t>
            </a:r>
          </a:p>
        </p:txBody>
      </p:sp>
      <p:sp>
        <p:nvSpPr>
          <p:cNvPr id="6" name="Szövegdoboz 5">
            <a:extLst>
              <a:ext uri="{FF2B5EF4-FFF2-40B4-BE49-F238E27FC236}">
                <a16:creationId xmlns:a16="http://schemas.microsoft.com/office/drawing/2014/main" xmlns="" id="{18BC72A3-7576-491B-8A38-1E6D9DE253E4}"/>
              </a:ext>
            </a:extLst>
          </p:cNvPr>
          <p:cNvSpPr txBox="1"/>
          <p:nvPr/>
        </p:nvSpPr>
        <p:spPr>
          <a:xfrm>
            <a:off x="6936059" y="909056"/>
            <a:ext cx="2475570" cy="830997"/>
          </a:xfrm>
          <a:prstGeom prst="rect">
            <a:avLst/>
          </a:prstGeom>
          <a:noFill/>
        </p:spPr>
        <p:txBody>
          <a:bodyPr wrap="square" rtlCol="0">
            <a:spAutoFit/>
          </a:bodyPr>
          <a:lstStyle/>
          <a:p>
            <a:r>
              <a:rPr lang="hu-HU" sz="4800" dirty="0"/>
              <a:t>étel</a:t>
            </a:r>
          </a:p>
        </p:txBody>
      </p:sp>
      <p:sp>
        <p:nvSpPr>
          <p:cNvPr id="8" name="Szövegdoboz 7">
            <a:extLst>
              <a:ext uri="{FF2B5EF4-FFF2-40B4-BE49-F238E27FC236}">
                <a16:creationId xmlns:a16="http://schemas.microsoft.com/office/drawing/2014/main" xmlns="" id="{44616843-7E09-49D5-9B21-9638CB085C9D}"/>
              </a:ext>
            </a:extLst>
          </p:cNvPr>
          <p:cNvSpPr txBox="1"/>
          <p:nvPr/>
        </p:nvSpPr>
        <p:spPr>
          <a:xfrm>
            <a:off x="6936059" y="1740053"/>
            <a:ext cx="3222702" cy="830997"/>
          </a:xfrm>
          <a:prstGeom prst="rect">
            <a:avLst/>
          </a:prstGeom>
          <a:noFill/>
        </p:spPr>
        <p:txBody>
          <a:bodyPr wrap="square" rtlCol="0">
            <a:spAutoFit/>
          </a:bodyPr>
          <a:lstStyle/>
          <a:p>
            <a:r>
              <a:rPr lang="hu-HU" sz="4800" dirty="0"/>
              <a:t>páncél fejre</a:t>
            </a:r>
          </a:p>
        </p:txBody>
      </p:sp>
      <p:sp>
        <p:nvSpPr>
          <p:cNvPr id="9" name="Szövegdoboz 8">
            <a:extLst>
              <a:ext uri="{FF2B5EF4-FFF2-40B4-BE49-F238E27FC236}">
                <a16:creationId xmlns:a16="http://schemas.microsoft.com/office/drawing/2014/main" xmlns="" id="{4F1893D6-0B12-4C5D-ADA5-1D387664EC63}"/>
              </a:ext>
            </a:extLst>
          </p:cNvPr>
          <p:cNvSpPr txBox="1"/>
          <p:nvPr/>
        </p:nvSpPr>
        <p:spPr>
          <a:xfrm>
            <a:off x="6936059" y="2571050"/>
            <a:ext cx="4795024" cy="830997"/>
          </a:xfrm>
          <a:prstGeom prst="rect">
            <a:avLst/>
          </a:prstGeom>
          <a:noFill/>
        </p:spPr>
        <p:txBody>
          <a:bodyPr wrap="square" rtlCol="0">
            <a:spAutoFit/>
          </a:bodyPr>
          <a:lstStyle/>
          <a:p>
            <a:r>
              <a:rPr lang="hu-HU" sz="4800" dirty="0"/>
              <a:t>mese hozzávalója</a:t>
            </a:r>
          </a:p>
        </p:txBody>
      </p:sp>
      <p:sp>
        <p:nvSpPr>
          <p:cNvPr id="10" name="Szövegdoboz 9">
            <a:extLst>
              <a:ext uri="{FF2B5EF4-FFF2-40B4-BE49-F238E27FC236}">
                <a16:creationId xmlns:a16="http://schemas.microsoft.com/office/drawing/2014/main" xmlns="" id="{99704BC0-34DA-4A4E-9021-4F99289FD885}"/>
              </a:ext>
            </a:extLst>
          </p:cNvPr>
          <p:cNvSpPr txBox="1"/>
          <p:nvPr/>
        </p:nvSpPr>
        <p:spPr>
          <a:xfrm>
            <a:off x="6936059" y="3402047"/>
            <a:ext cx="4103648" cy="830997"/>
          </a:xfrm>
          <a:prstGeom prst="rect">
            <a:avLst/>
          </a:prstGeom>
          <a:noFill/>
        </p:spPr>
        <p:txBody>
          <a:bodyPr wrap="square" rtlCol="0">
            <a:spAutoFit/>
          </a:bodyPr>
          <a:lstStyle/>
          <a:p>
            <a:r>
              <a:rPr lang="hu-HU" sz="4800" dirty="0"/>
              <a:t>ajtópánt</a:t>
            </a:r>
          </a:p>
        </p:txBody>
      </p:sp>
      <p:sp>
        <p:nvSpPr>
          <p:cNvPr id="11" name="Szövegdoboz 10">
            <a:extLst>
              <a:ext uri="{FF2B5EF4-FFF2-40B4-BE49-F238E27FC236}">
                <a16:creationId xmlns:a16="http://schemas.microsoft.com/office/drawing/2014/main" xmlns="" id="{667BC6BB-3E92-4A92-ADA2-95A69BD0C792}"/>
              </a:ext>
            </a:extLst>
          </p:cNvPr>
          <p:cNvSpPr txBox="1"/>
          <p:nvPr/>
        </p:nvSpPr>
        <p:spPr>
          <a:xfrm>
            <a:off x="6936059" y="4233044"/>
            <a:ext cx="3713356" cy="830997"/>
          </a:xfrm>
          <a:prstGeom prst="rect">
            <a:avLst/>
          </a:prstGeom>
          <a:noFill/>
        </p:spPr>
        <p:txBody>
          <a:bodyPr wrap="square" rtlCol="0">
            <a:spAutoFit/>
          </a:bodyPr>
          <a:lstStyle/>
          <a:p>
            <a:r>
              <a:rPr lang="hu-HU" sz="4800" dirty="0"/>
              <a:t>csípős rovar</a:t>
            </a:r>
          </a:p>
        </p:txBody>
      </p:sp>
      <p:sp>
        <p:nvSpPr>
          <p:cNvPr id="12" name="Szövegdoboz 11">
            <a:extLst>
              <a:ext uri="{FF2B5EF4-FFF2-40B4-BE49-F238E27FC236}">
                <a16:creationId xmlns:a16="http://schemas.microsoft.com/office/drawing/2014/main" xmlns="" id="{C2BD4F04-9166-48CF-B06B-CCB4EF0783D7}"/>
              </a:ext>
            </a:extLst>
          </p:cNvPr>
          <p:cNvSpPr txBox="1"/>
          <p:nvPr/>
        </p:nvSpPr>
        <p:spPr>
          <a:xfrm>
            <a:off x="6991815" y="5064041"/>
            <a:ext cx="3992136" cy="830997"/>
          </a:xfrm>
          <a:prstGeom prst="rect">
            <a:avLst/>
          </a:prstGeom>
          <a:noFill/>
        </p:spPr>
        <p:txBody>
          <a:bodyPr wrap="square" rtlCol="0">
            <a:spAutoFit/>
          </a:bodyPr>
          <a:lstStyle/>
          <a:p>
            <a:r>
              <a:rPr lang="hu-HU" sz="4800" dirty="0"/>
              <a:t>fejfedő</a:t>
            </a:r>
          </a:p>
        </p:txBody>
      </p:sp>
      <p:sp>
        <p:nvSpPr>
          <p:cNvPr id="13" name="Szövegdoboz 12">
            <a:extLst>
              <a:ext uri="{FF2B5EF4-FFF2-40B4-BE49-F238E27FC236}">
                <a16:creationId xmlns:a16="http://schemas.microsoft.com/office/drawing/2014/main" xmlns="" id="{C8BDB2B5-78F8-42F6-80AF-098D9C27190E}"/>
              </a:ext>
            </a:extLst>
          </p:cNvPr>
          <p:cNvSpPr txBox="1"/>
          <p:nvPr/>
        </p:nvSpPr>
        <p:spPr>
          <a:xfrm>
            <a:off x="6936059" y="5895038"/>
            <a:ext cx="4103648" cy="845269"/>
          </a:xfrm>
          <a:prstGeom prst="rect">
            <a:avLst/>
          </a:prstGeom>
          <a:noFill/>
        </p:spPr>
        <p:txBody>
          <a:bodyPr wrap="square" rtlCol="0">
            <a:spAutoFit/>
          </a:bodyPr>
          <a:lstStyle/>
          <a:p>
            <a:r>
              <a:rPr lang="hu-HU" sz="4800" dirty="0"/>
              <a:t>egy cselekvés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11"/>
                                        </p:tgtEl>
                                        <p:attrNameLst>
                                          <p:attrName>ppt_w</p:attrName>
                                        </p:attrNameLst>
                                      </p:cBhvr>
                                      <p:tavLst>
                                        <p:tav tm="0">
                                          <p:val>
                                            <p:strVal val="ppt_w"/>
                                          </p:val>
                                        </p:tav>
                                        <p:tav tm="100000">
                                          <p:val>
                                            <p:fltVal val="0"/>
                                          </p:val>
                                        </p:tav>
                                      </p:tavLst>
                                    </p:anim>
                                    <p:anim calcmode="lin" valueType="num">
                                      <p:cBhvr>
                                        <p:cTn id="15" dur="1000"/>
                                        <p:tgtEl>
                                          <p:spTgt spid="11"/>
                                        </p:tgtEl>
                                        <p:attrNameLst>
                                          <p:attrName>ppt_h</p:attrName>
                                        </p:attrNameLst>
                                      </p:cBhvr>
                                      <p:tavLst>
                                        <p:tav tm="0">
                                          <p:val>
                                            <p:strVal val="ppt_h"/>
                                          </p:val>
                                        </p:tav>
                                        <p:tav tm="100000">
                                          <p:val>
                                            <p:fltVal val="0"/>
                                          </p:val>
                                        </p:tav>
                                      </p:tavLst>
                                    </p:anim>
                                    <p:anim calcmode="lin" valueType="num">
                                      <p:cBhvr>
                                        <p:cTn id="16" dur="1000"/>
                                        <p:tgtEl>
                                          <p:spTgt spid="11"/>
                                        </p:tgtEl>
                                        <p:attrNameLst>
                                          <p:attrName>style.rotation</p:attrName>
                                        </p:attrNameLst>
                                      </p:cBhvr>
                                      <p:tavLst>
                                        <p:tav tm="0">
                                          <p:val>
                                            <p:fltVal val="0"/>
                                          </p:val>
                                        </p:tav>
                                        <p:tav tm="100000">
                                          <p:val>
                                            <p:fltVal val="90"/>
                                          </p:val>
                                        </p:tav>
                                      </p:tavLst>
                                    </p:anim>
                                    <p:animEffect transition="out" filter="fade">
                                      <p:cBhvr>
                                        <p:cTn id="17" dur="1000"/>
                                        <p:tgtEl>
                                          <p:spTgt spid="11"/>
                                        </p:tgtEl>
                                      </p:cBhvr>
                                    </p:animEffect>
                                    <p:set>
                                      <p:cBhvr>
                                        <p:cTn id="18" dur="1" fill="hold">
                                          <p:stCondLst>
                                            <p:cond delay="9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10"/>
                                        </p:tgtEl>
                                        <p:attrNameLst>
                                          <p:attrName>ppt_w</p:attrName>
                                        </p:attrNameLst>
                                      </p:cBhvr>
                                      <p:tavLst>
                                        <p:tav tm="0">
                                          <p:val>
                                            <p:strVal val="ppt_w"/>
                                          </p:val>
                                        </p:tav>
                                        <p:tav tm="100000">
                                          <p:val>
                                            <p:fltVal val="0"/>
                                          </p:val>
                                        </p:tav>
                                      </p:tavLst>
                                    </p:anim>
                                    <p:anim calcmode="lin" valueType="num">
                                      <p:cBhvr>
                                        <p:cTn id="23" dur="1000"/>
                                        <p:tgtEl>
                                          <p:spTgt spid="10"/>
                                        </p:tgtEl>
                                        <p:attrNameLst>
                                          <p:attrName>ppt_h</p:attrName>
                                        </p:attrNameLst>
                                      </p:cBhvr>
                                      <p:tavLst>
                                        <p:tav tm="0">
                                          <p:val>
                                            <p:strVal val="ppt_h"/>
                                          </p:val>
                                        </p:tav>
                                        <p:tav tm="100000">
                                          <p:val>
                                            <p:fltVal val="0"/>
                                          </p:val>
                                        </p:tav>
                                      </p:tavLst>
                                    </p:anim>
                                    <p:anim calcmode="lin" valueType="num">
                                      <p:cBhvr>
                                        <p:cTn id="24" dur="1000"/>
                                        <p:tgtEl>
                                          <p:spTgt spid="10"/>
                                        </p:tgtEl>
                                        <p:attrNameLst>
                                          <p:attrName>style.rotation</p:attrName>
                                        </p:attrNameLst>
                                      </p:cBhvr>
                                      <p:tavLst>
                                        <p:tav tm="0">
                                          <p:val>
                                            <p:fltVal val="0"/>
                                          </p:val>
                                        </p:tav>
                                        <p:tav tm="100000">
                                          <p:val>
                                            <p:fltVal val="90"/>
                                          </p:val>
                                        </p:tav>
                                      </p:tavLst>
                                    </p:anim>
                                    <p:animEffect transition="out" filter="fade">
                                      <p:cBhvr>
                                        <p:cTn id="25" dur="1000"/>
                                        <p:tgtEl>
                                          <p:spTgt spid="10"/>
                                        </p:tgtEl>
                                      </p:cBhvr>
                                    </p:animEffect>
                                    <p:set>
                                      <p:cBhvr>
                                        <p:cTn id="26" dur="1" fill="hold">
                                          <p:stCondLst>
                                            <p:cond delay="9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5"/>
                                        </p:tgtEl>
                                        <p:attrNameLst>
                                          <p:attrName>ppt_w</p:attrName>
                                        </p:attrNameLst>
                                      </p:cBhvr>
                                      <p:tavLst>
                                        <p:tav tm="0">
                                          <p:val>
                                            <p:strVal val="ppt_w"/>
                                          </p:val>
                                        </p:tav>
                                        <p:tav tm="100000">
                                          <p:val>
                                            <p:fltVal val="0"/>
                                          </p:val>
                                        </p:tav>
                                      </p:tavLst>
                                    </p:anim>
                                    <p:anim calcmode="lin" valueType="num">
                                      <p:cBhvr>
                                        <p:cTn id="31" dur="1000"/>
                                        <p:tgtEl>
                                          <p:spTgt spid="5"/>
                                        </p:tgtEl>
                                        <p:attrNameLst>
                                          <p:attrName>ppt_h</p:attrName>
                                        </p:attrNameLst>
                                      </p:cBhvr>
                                      <p:tavLst>
                                        <p:tav tm="0">
                                          <p:val>
                                            <p:strVal val="ppt_h"/>
                                          </p:val>
                                        </p:tav>
                                        <p:tav tm="100000">
                                          <p:val>
                                            <p:fltVal val="0"/>
                                          </p:val>
                                        </p:tav>
                                      </p:tavLst>
                                    </p:anim>
                                    <p:anim calcmode="lin" valueType="num">
                                      <p:cBhvr>
                                        <p:cTn id="32" dur="1000"/>
                                        <p:tgtEl>
                                          <p:spTgt spid="5"/>
                                        </p:tgtEl>
                                        <p:attrNameLst>
                                          <p:attrName>style.rotation</p:attrName>
                                        </p:attrNameLst>
                                      </p:cBhvr>
                                      <p:tavLst>
                                        <p:tav tm="0">
                                          <p:val>
                                            <p:fltVal val="0"/>
                                          </p:val>
                                        </p:tav>
                                        <p:tav tm="100000">
                                          <p:val>
                                            <p:fltVal val="90"/>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3"/>
                                        </p:tgtEl>
                                        <p:attrNameLst>
                                          <p:attrName>ppt_w</p:attrName>
                                        </p:attrNameLst>
                                      </p:cBhvr>
                                      <p:tavLst>
                                        <p:tav tm="0">
                                          <p:val>
                                            <p:strVal val="ppt_w"/>
                                          </p:val>
                                        </p:tav>
                                        <p:tav tm="100000">
                                          <p:val>
                                            <p:fltVal val="0"/>
                                          </p:val>
                                        </p:tav>
                                      </p:tavLst>
                                    </p:anim>
                                    <p:anim calcmode="lin" valueType="num">
                                      <p:cBhvr>
                                        <p:cTn id="39" dur="1000"/>
                                        <p:tgtEl>
                                          <p:spTgt spid="13"/>
                                        </p:tgtEl>
                                        <p:attrNameLst>
                                          <p:attrName>ppt_h</p:attrName>
                                        </p:attrNameLst>
                                      </p:cBhvr>
                                      <p:tavLst>
                                        <p:tav tm="0">
                                          <p:val>
                                            <p:strVal val="ppt_h"/>
                                          </p:val>
                                        </p:tav>
                                        <p:tav tm="100000">
                                          <p:val>
                                            <p:fltVal val="0"/>
                                          </p:val>
                                        </p:tav>
                                      </p:tavLst>
                                    </p:anim>
                                    <p:anim calcmode="lin" valueType="num">
                                      <p:cBhvr>
                                        <p:cTn id="40" dur="1000"/>
                                        <p:tgtEl>
                                          <p:spTgt spid="13"/>
                                        </p:tgtEl>
                                        <p:attrNameLst>
                                          <p:attrName>style.rotation</p:attrName>
                                        </p:attrNameLst>
                                      </p:cBhvr>
                                      <p:tavLst>
                                        <p:tav tm="0">
                                          <p:val>
                                            <p:fltVal val="0"/>
                                          </p:val>
                                        </p:tav>
                                        <p:tav tm="100000">
                                          <p:val>
                                            <p:fltVal val="90"/>
                                          </p:val>
                                        </p:tav>
                                      </p:tavLst>
                                    </p:anim>
                                    <p:animEffect transition="out" filter="fade">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6"/>
                                        </p:tgtEl>
                                        <p:attrNameLst>
                                          <p:attrName>ppt_w</p:attrName>
                                        </p:attrNameLst>
                                      </p:cBhvr>
                                      <p:tavLst>
                                        <p:tav tm="0">
                                          <p:val>
                                            <p:strVal val="ppt_w"/>
                                          </p:val>
                                        </p:tav>
                                        <p:tav tm="100000">
                                          <p:val>
                                            <p:fltVal val="0"/>
                                          </p:val>
                                        </p:tav>
                                      </p:tavLst>
                                    </p:anim>
                                    <p:anim calcmode="lin" valueType="num">
                                      <p:cBhvr>
                                        <p:cTn id="47" dur="1000"/>
                                        <p:tgtEl>
                                          <p:spTgt spid="6"/>
                                        </p:tgtEl>
                                        <p:attrNameLst>
                                          <p:attrName>ppt_h</p:attrName>
                                        </p:attrNameLst>
                                      </p:cBhvr>
                                      <p:tavLst>
                                        <p:tav tm="0">
                                          <p:val>
                                            <p:strVal val="ppt_h"/>
                                          </p:val>
                                        </p:tav>
                                        <p:tav tm="100000">
                                          <p:val>
                                            <p:fltVal val="0"/>
                                          </p:val>
                                        </p:tav>
                                      </p:tavLst>
                                    </p:anim>
                                    <p:anim calcmode="lin" valueType="num">
                                      <p:cBhvr>
                                        <p:cTn id="48" dur="1000"/>
                                        <p:tgtEl>
                                          <p:spTgt spid="6"/>
                                        </p:tgtEl>
                                        <p:attrNameLst>
                                          <p:attrName>style.rotation</p:attrName>
                                        </p:attrNameLst>
                                      </p:cBhvr>
                                      <p:tavLst>
                                        <p:tav tm="0">
                                          <p:val>
                                            <p:fltVal val="0"/>
                                          </p:val>
                                        </p:tav>
                                        <p:tav tm="100000">
                                          <p:val>
                                            <p:fltVal val="90"/>
                                          </p:val>
                                        </p:tav>
                                      </p:tavLst>
                                    </p:anim>
                                    <p:animEffect transition="out" filter="fade">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BCA9C836-CD31-495C-B979-AAC172DDD7EE}"/>
              </a:ext>
            </a:extLst>
          </p:cNvPr>
          <p:cNvSpPr txBox="1"/>
          <p:nvPr/>
        </p:nvSpPr>
        <p:spPr>
          <a:xfrm>
            <a:off x="178419" y="390292"/>
            <a:ext cx="12191999" cy="2800767"/>
          </a:xfrm>
          <a:prstGeom prst="rect">
            <a:avLst/>
          </a:prstGeom>
          <a:noFill/>
        </p:spPr>
        <p:txBody>
          <a:bodyPr wrap="square" rtlCol="0">
            <a:spAutoFit/>
          </a:bodyPr>
          <a:lstStyle/>
          <a:p>
            <a:pPr algn="ctr"/>
            <a:r>
              <a:rPr lang="hu-HU" sz="8800" dirty="0" err="1">
                <a:latin typeface="matekos" panose="030B04020602050B0404" pitchFamily="66" charset="0"/>
              </a:rPr>
              <a:t>lugasgarázszsetonguzsalyménesköleszsírossólyom</a:t>
            </a:r>
            <a:endParaRPr lang="hu-HU" sz="8800" dirty="0">
              <a:latin typeface="matekos" panose="030B04020602050B0404" pitchFamily="66" charset="0"/>
            </a:endParaRPr>
          </a:p>
        </p:txBody>
      </p:sp>
      <p:sp>
        <p:nvSpPr>
          <p:cNvPr id="3" name="Ív 2">
            <a:extLst>
              <a:ext uri="{FF2B5EF4-FFF2-40B4-BE49-F238E27FC236}">
                <a16:creationId xmlns:a16="http://schemas.microsoft.com/office/drawing/2014/main" xmlns="" id="{B4436E7F-50A8-45A8-B29A-81A3A177E8E8}"/>
              </a:ext>
            </a:extLst>
          </p:cNvPr>
          <p:cNvSpPr/>
          <p:nvPr/>
        </p:nvSpPr>
        <p:spPr>
          <a:xfrm>
            <a:off x="11630722" y="3429000"/>
            <a:ext cx="45719" cy="63004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5" name="Szövegdoboz 4">
            <a:extLst>
              <a:ext uri="{FF2B5EF4-FFF2-40B4-BE49-F238E27FC236}">
                <a16:creationId xmlns:a16="http://schemas.microsoft.com/office/drawing/2014/main" xmlns="" id="{413B8F8C-0ACC-4010-BB13-8BDC2CDFDC45}"/>
              </a:ext>
            </a:extLst>
          </p:cNvPr>
          <p:cNvSpPr txBox="1"/>
          <p:nvPr/>
        </p:nvSpPr>
        <p:spPr>
          <a:xfrm>
            <a:off x="80662" y="3419965"/>
            <a:ext cx="2093826" cy="1200329"/>
          </a:xfrm>
          <a:prstGeom prst="rect">
            <a:avLst/>
          </a:prstGeom>
          <a:noFill/>
        </p:spPr>
        <p:txBody>
          <a:bodyPr wrap="square" rtlCol="0">
            <a:spAutoFit/>
          </a:bodyPr>
          <a:lstStyle/>
          <a:p>
            <a:r>
              <a:rPr lang="hu-HU" sz="7200" dirty="0">
                <a:latin typeface="elsos vonalas" panose="030B04020602050B0404" pitchFamily="66" charset="0"/>
              </a:rPr>
              <a:t>lugas</a:t>
            </a:r>
          </a:p>
        </p:txBody>
      </p:sp>
      <p:sp>
        <p:nvSpPr>
          <p:cNvPr id="6" name="Szövegdoboz 5">
            <a:extLst>
              <a:ext uri="{FF2B5EF4-FFF2-40B4-BE49-F238E27FC236}">
                <a16:creationId xmlns:a16="http://schemas.microsoft.com/office/drawing/2014/main" xmlns="" id="{B04AF12F-8721-4766-AC22-00218DD39D4E}"/>
              </a:ext>
            </a:extLst>
          </p:cNvPr>
          <p:cNvSpPr txBox="1"/>
          <p:nvPr/>
        </p:nvSpPr>
        <p:spPr>
          <a:xfrm>
            <a:off x="2174488" y="3419964"/>
            <a:ext cx="2687444" cy="1200329"/>
          </a:xfrm>
          <a:prstGeom prst="rect">
            <a:avLst/>
          </a:prstGeom>
          <a:noFill/>
        </p:spPr>
        <p:txBody>
          <a:bodyPr wrap="square" rtlCol="0">
            <a:spAutoFit/>
          </a:bodyPr>
          <a:lstStyle/>
          <a:p>
            <a:r>
              <a:rPr lang="hu-HU" sz="7200" dirty="0">
                <a:latin typeface="elsos vonalas" panose="030B04020602050B0404" pitchFamily="66" charset="0"/>
              </a:rPr>
              <a:t>garázs</a:t>
            </a:r>
          </a:p>
        </p:txBody>
      </p:sp>
      <p:sp>
        <p:nvSpPr>
          <p:cNvPr id="8" name="Szövegdoboz 7">
            <a:extLst>
              <a:ext uri="{FF2B5EF4-FFF2-40B4-BE49-F238E27FC236}">
                <a16:creationId xmlns:a16="http://schemas.microsoft.com/office/drawing/2014/main" xmlns="" id="{5932C7E7-E8EC-4FFC-997E-3C70CC251FD9}"/>
              </a:ext>
            </a:extLst>
          </p:cNvPr>
          <p:cNvSpPr txBox="1"/>
          <p:nvPr/>
        </p:nvSpPr>
        <p:spPr>
          <a:xfrm>
            <a:off x="4605833" y="3429000"/>
            <a:ext cx="2328001" cy="1200329"/>
          </a:xfrm>
          <a:prstGeom prst="rect">
            <a:avLst/>
          </a:prstGeom>
          <a:noFill/>
        </p:spPr>
        <p:txBody>
          <a:bodyPr wrap="square" rtlCol="0">
            <a:spAutoFit/>
          </a:bodyPr>
          <a:lstStyle/>
          <a:p>
            <a:r>
              <a:rPr lang="hu-HU" sz="7200" dirty="0">
                <a:latin typeface="elsos vonalas" panose="030B04020602050B0404" pitchFamily="66" charset="0"/>
              </a:rPr>
              <a:t>zseton</a:t>
            </a:r>
          </a:p>
        </p:txBody>
      </p:sp>
      <p:sp>
        <p:nvSpPr>
          <p:cNvPr id="9" name="Szövegdoboz 8">
            <a:extLst>
              <a:ext uri="{FF2B5EF4-FFF2-40B4-BE49-F238E27FC236}">
                <a16:creationId xmlns:a16="http://schemas.microsoft.com/office/drawing/2014/main" xmlns="" id="{CA043207-1CD6-45F8-906E-A28E50DFE0B3}"/>
              </a:ext>
            </a:extLst>
          </p:cNvPr>
          <p:cNvSpPr txBox="1"/>
          <p:nvPr/>
        </p:nvSpPr>
        <p:spPr>
          <a:xfrm>
            <a:off x="6871376" y="3419964"/>
            <a:ext cx="2998564" cy="1200329"/>
          </a:xfrm>
          <a:prstGeom prst="rect">
            <a:avLst/>
          </a:prstGeom>
          <a:noFill/>
        </p:spPr>
        <p:txBody>
          <a:bodyPr wrap="square" rtlCol="0">
            <a:spAutoFit/>
          </a:bodyPr>
          <a:lstStyle/>
          <a:p>
            <a:r>
              <a:rPr lang="hu-HU" sz="7200" dirty="0">
                <a:latin typeface="elsos vonalas" panose="030B04020602050B0404" pitchFamily="66" charset="0"/>
              </a:rPr>
              <a:t>guzsaly</a:t>
            </a:r>
          </a:p>
        </p:txBody>
      </p:sp>
      <p:sp>
        <p:nvSpPr>
          <p:cNvPr id="10" name="Szövegdoboz 9">
            <a:extLst>
              <a:ext uri="{FF2B5EF4-FFF2-40B4-BE49-F238E27FC236}">
                <a16:creationId xmlns:a16="http://schemas.microsoft.com/office/drawing/2014/main" xmlns="" id="{AE4D83C5-1FAC-4F2D-B832-5A96F01E69C7}"/>
              </a:ext>
            </a:extLst>
          </p:cNvPr>
          <p:cNvSpPr txBox="1"/>
          <p:nvPr/>
        </p:nvSpPr>
        <p:spPr>
          <a:xfrm>
            <a:off x="530149" y="4876838"/>
            <a:ext cx="2216490" cy="1200329"/>
          </a:xfrm>
          <a:prstGeom prst="rect">
            <a:avLst/>
          </a:prstGeom>
          <a:noFill/>
        </p:spPr>
        <p:txBody>
          <a:bodyPr wrap="square" rtlCol="0">
            <a:spAutoFit/>
          </a:bodyPr>
          <a:lstStyle/>
          <a:p>
            <a:r>
              <a:rPr lang="hu-HU" sz="7200" dirty="0">
                <a:latin typeface="elsos vonalas" panose="030B04020602050B0404" pitchFamily="66" charset="0"/>
              </a:rPr>
              <a:t>ménes</a:t>
            </a:r>
          </a:p>
        </p:txBody>
      </p:sp>
      <p:sp>
        <p:nvSpPr>
          <p:cNvPr id="11" name="Szövegdoboz 10">
            <a:extLst>
              <a:ext uri="{FF2B5EF4-FFF2-40B4-BE49-F238E27FC236}">
                <a16:creationId xmlns:a16="http://schemas.microsoft.com/office/drawing/2014/main" xmlns="" id="{FBCF56BC-10B9-4B17-AACF-4AAD9E8F986A}"/>
              </a:ext>
            </a:extLst>
          </p:cNvPr>
          <p:cNvSpPr txBox="1"/>
          <p:nvPr/>
        </p:nvSpPr>
        <p:spPr>
          <a:xfrm>
            <a:off x="2838151" y="4885874"/>
            <a:ext cx="2263698" cy="1200329"/>
          </a:xfrm>
          <a:prstGeom prst="rect">
            <a:avLst/>
          </a:prstGeom>
          <a:noFill/>
        </p:spPr>
        <p:txBody>
          <a:bodyPr wrap="square" rtlCol="0">
            <a:spAutoFit/>
          </a:bodyPr>
          <a:lstStyle/>
          <a:p>
            <a:r>
              <a:rPr lang="hu-HU" sz="7200" dirty="0">
                <a:latin typeface="elsos vonalas" panose="030B04020602050B0404" pitchFamily="66" charset="0"/>
              </a:rPr>
              <a:t>köles</a:t>
            </a:r>
          </a:p>
        </p:txBody>
      </p:sp>
      <p:sp>
        <p:nvSpPr>
          <p:cNvPr id="12" name="Szövegdoboz 11">
            <a:extLst>
              <a:ext uri="{FF2B5EF4-FFF2-40B4-BE49-F238E27FC236}">
                <a16:creationId xmlns:a16="http://schemas.microsoft.com/office/drawing/2014/main" xmlns="" id="{3F3C46B1-11F3-4F16-A6E0-A058A54BFFB9}"/>
              </a:ext>
            </a:extLst>
          </p:cNvPr>
          <p:cNvSpPr txBox="1"/>
          <p:nvPr/>
        </p:nvSpPr>
        <p:spPr>
          <a:xfrm>
            <a:off x="4739647" y="4876838"/>
            <a:ext cx="2475571" cy="1200329"/>
          </a:xfrm>
          <a:prstGeom prst="rect">
            <a:avLst/>
          </a:prstGeom>
          <a:noFill/>
        </p:spPr>
        <p:txBody>
          <a:bodyPr wrap="square" rtlCol="0">
            <a:spAutoFit/>
          </a:bodyPr>
          <a:lstStyle/>
          <a:p>
            <a:r>
              <a:rPr lang="hu-HU" sz="7200" dirty="0">
                <a:latin typeface="elsos vonalas" panose="030B04020602050B0404" pitchFamily="66" charset="0"/>
              </a:rPr>
              <a:t>zsíros</a:t>
            </a:r>
          </a:p>
        </p:txBody>
      </p:sp>
      <p:sp>
        <p:nvSpPr>
          <p:cNvPr id="13" name="Szövegdoboz 12">
            <a:extLst>
              <a:ext uri="{FF2B5EF4-FFF2-40B4-BE49-F238E27FC236}">
                <a16:creationId xmlns:a16="http://schemas.microsoft.com/office/drawing/2014/main" xmlns="" id="{8C537A17-8D0A-4A7F-91D6-E1F5FC593402}"/>
              </a:ext>
            </a:extLst>
          </p:cNvPr>
          <p:cNvSpPr txBox="1"/>
          <p:nvPr/>
        </p:nvSpPr>
        <p:spPr>
          <a:xfrm>
            <a:off x="6871376" y="4867802"/>
            <a:ext cx="2802296" cy="1200329"/>
          </a:xfrm>
          <a:prstGeom prst="rect">
            <a:avLst/>
          </a:prstGeom>
          <a:noFill/>
        </p:spPr>
        <p:txBody>
          <a:bodyPr wrap="square" rtlCol="0">
            <a:spAutoFit/>
          </a:bodyPr>
          <a:lstStyle/>
          <a:p>
            <a:r>
              <a:rPr lang="hu-HU" sz="7200" dirty="0">
                <a:latin typeface="elsos vonalas" panose="030B04020602050B0404" pitchFamily="66" charset="0"/>
              </a:rPr>
              <a:t>sólyom</a:t>
            </a:r>
          </a:p>
        </p:txBody>
      </p:sp>
      <p:pic>
        <p:nvPicPr>
          <p:cNvPr id="15" name="Kép 14">
            <a:extLst>
              <a:ext uri="{FF2B5EF4-FFF2-40B4-BE49-F238E27FC236}">
                <a16:creationId xmlns:a16="http://schemas.microsoft.com/office/drawing/2014/main" xmlns="" id="{F190038E-FCB4-40D4-A7D7-2A9D9678108D}"/>
              </a:ext>
            </a:extLst>
          </p:cNvPr>
          <p:cNvPicPr>
            <a:picLocks noChangeAspect="1"/>
          </p:cNvPicPr>
          <p:nvPr/>
        </p:nvPicPr>
        <p:blipFill>
          <a:blip r:embed="rId2" cstate="print"/>
          <a:stretch>
            <a:fillRect/>
          </a:stretch>
        </p:blipFill>
        <p:spPr>
          <a:xfrm flipH="1">
            <a:off x="10017512" y="3434870"/>
            <a:ext cx="1206723" cy="3222702"/>
          </a:xfrm>
          <a:prstGeom prst="rect">
            <a:avLst/>
          </a:prstGeom>
        </p:spPr>
      </p:pic>
      <p:pic>
        <p:nvPicPr>
          <p:cNvPr id="16" name="Kép 15">
            <a:extLst>
              <a:ext uri="{FF2B5EF4-FFF2-40B4-BE49-F238E27FC236}">
                <a16:creationId xmlns:a16="http://schemas.microsoft.com/office/drawing/2014/main" xmlns="" id="{4DB93C51-98F0-440A-9CBB-144E845A5014}"/>
              </a:ext>
            </a:extLst>
          </p:cNvPr>
          <p:cNvPicPr>
            <a:picLocks noChangeAspect="1"/>
          </p:cNvPicPr>
          <p:nvPr/>
        </p:nvPicPr>
        <p:blipFill>
          <a:blip r:embed="rId3" cstate="print"/>
          <a:stretch>
            <a:fillRect/>
          </a:stretch>
        </p:blipFill>
        <p:spPr>
          <a:xfrm>
            <a:off x="9799407" y="3851276"/>
            <a:ext cx="2518328" cy="238989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éptalálat a következőre: „galagonyabokor”"/>
          <p:cNvPicPr>
            <a:picLocks noChangeAspect="1" noChangeArrowheads="1"/>
          </p:cNvPicPr>
          <p:nvPr/>
        </p:nvPicPr>
        <p:blipFill>
          <a:blip r:embed="rId2" cstate="print"/>
          <a:srcRect/>
          <a:stretch>
            <a:fillRect/>
          </a:stretch>
        </p:blipFill>
        <p:spPr bwMode="auto">
          <a:xfrm>
            <a:off x="376378" y="211873"/>
            <a:ext cx="4564567" cy="3423425"/>
          </a:xfrm>
          <a:prstGeom prst="rect">
            <a:avLst/>
          </a:prstGeom>
          <a:noFill/>
        </p:spPr>
      </p:pic>
      <p:pic>
        <p:nvPicPr>
          <p:cNvPr id="3" name="Kép 2">
            <a:extLst>
              <a:ext uri="{FF2B5EF4-FFF2-40B4-BE49-F238E27FC236}">
                <a16:creationId xmlns:a16="http://schemas.microsoft.com/office/drawing/2014/main" xmlns="" id="{EC713B55-A7BE-4DB6-8B5F-B385F523EBB0}"/>
              </a:ext>
            </a:extLst>
          </p:cNvPr>
          <p:cNvPicPr>
            <a:picLocks noChangeAspect="1"/>
          </p:cNvPicPr>
          <p:nvPr/>
        </p:nvPicPr>
        <p:blipFill>
          <a:blip r:embed="rId3" cstate="print"/>
          <a:stretch>
            <a:fillRect/>
          </a:stretch>
        </p:blipFill>
        <p:spPr>
          <a:xfrm>
            <a:off x="6096000" y="211873"/>
            <a:ext cx="5571646" cy="3902927"/>
          </a:xfrm>
          <a:prstGeom prst="rect">
            <a:avLst/>
          </a:prstGeom>
        </p:spPr>
      </p:pic>
      <p:pic>
        <p:nvPicPr>
          <p:cNvPr id="4" name="Kép 3">
            <a:extLst>
              <a:ext uri="{FF2B5EF4-FFF2-40B4-BE49-F238E27FC236}">
                <a16:creationId xmlns:a16="http://schemas.microsoft.com/office/drawing/2014/main" xmlns="" id="{E1CE6D09-CF45-4835-953E-9FF69CB341F0}"/>
              </a:ext>
            </a:extLst>
          </p:cNvPr>
          <p:cNvPicPr>
            <a:picLocks noChangeAspect="1"/>
          </p:cNvPicPr>
          <p:nvPr/>
        </p:nvPicPr>
        <p:blipFill>
          <a:blip r:embed="rId4" cstate="print"/>
          <a:stretch>
            <a:fillRect/>
          </a:stretch>
        </p:blipFill>
        <p:spPr>
          <a:xfrm>
            <a:off x="1605776" y="3818704"/>
            <a:ext cx="4157975" cy="2827423"/>
          </a:xfrm>
          <a:prstGeom prst="rect">
            <a:avLst/>
          </a:prstGeom>
        </p:spPr>
      </p:pic>
      <p:sp>
        <p:nvSpPr>
          <p:cNvPr id="5" name="Szövegdoboz 4">
            <a:extLst>
              <a:ext uri="{FF2B5EF4-FFF2-40B4-BE49-F238E27FC236}">
                <a16:creationId xmlns:a16="http://schemas.microsoft.com/office/drawing/2014/main" xmlns="" id="{FACC467E-8C62-4C52-A23A-6BBA7D5C6D46}"/>
              </a:ext>
            </a:extLst>
          </p:cNvPr>
          <p:cNvSpPr txBox="1"/>
          <p:nvPr/>
        </p:nvSpPr>
        <p:spPr>
          <a:xfrm>
            <a:off x="6512312" y="4572000"/>
            <a:ext cx="4482790" cy="1015663"/>
          </a:xfrm>
          <a:prstGeom prst="rect">
            <a:avLst/>
          </a:prstGeom>
          <a:noFill/>
        </p:spPr>
        <p:txBody>
          <a:bodyPr wrap="square" rtlCol="0">
            <a:spAutoFit/>
          </a:bodyPr>
          <a:lstStyle/>
          <a:p>
            <a:r>
              <a:rPr lang="hu-HU" sz="6000" dirty="0">
                <a:solidFill>
                  <a:srgbClr val="FF0000"/>
                </a:solidFill>
              </a:rPr>
              <a:t>galagonya</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ECA5FB22-9C02-4463-BD65-3E786C025324}"/>
              </a:ext>
            </a:extLst>
          </p:cNvPr>
          <p:cNvPicPr>
            <a:picLocks noChangeAspect="1"/>
          </p:cNvPicPr>
          <p:nvPr/>
        </p:nvPicPr>
        <p:blipFill>
          <a:blip r:embed="rId2" cstate="print"/>
          <a:stretch>
            <a:fillRect/>
          </a:stretch>
        </p:blipFill>
        <p:spPr>
          <a:xfrm>
            <a:off x="1272981" y="381000"/>
            <a:ext cx="4048125" cy="6096000"/>
          </a:xfrm>
          <a:prstGeom prst="rect">
            <a:avLst/>
          </a:prstGeom>
        </p:spPr>
      </p:pic>
      <p:pic>
        <p:nvPicPr>
          <p:cNvPr id="3" name="Kép 2">
            <a:extLst>
              <a:ext uri="{FF2B5EF4-FFF2-40B4-BE49-F238E27FC236}">
                <a16:creationId xmlns:a16="http://schemas.microsoft.com/office/drawing/2014/main" xmlns="" id="{DD5E5368-AB6E-426A-9060-E943CD599506}"/>
              </a:ext>
            </a:extLst>
          </p:cNvPr>
          <p:cNvPicPr>
            <a:picLocks noChangeAspect="1"/>
          </p:cNvPicPr>
          <p:nvPr/>
        </p:nvPicPr>
        <p:blipFill>
          <a:blip r:embed="rId3" cstate="print"/>
          <a:stretch>
            <a:fillRect/>
          </a:stretch>
        </p:blipFill>
        <p:spPr>
          <a:xfrm>
            <a:off x="6391042" y="739813"/>
            <a:ext cx="4762500" cy="3571875"/>
          </a:xfrm>
          <a:prstGeom prst="rect">
            <a:avLst/>
          </a:prstGeom>
        </p:spPr>
      </p:pic>
      <p:sp>
        <p:nvSpPr>
          <p:cNvPr id="4" name="Szövegdoboz 3">
            <a:extLst>
              <a:ext uri="{FF2B5EF4-FFF2-40B4-BE49-F238E27FC236}">
                <a16:creationId xmlns:a16="http://schemas.microsoft.com/office/drawing/2014/main" xmlns="" id="{3DAE5008-FF84-4FBD-93ED-850C8240CD00}"/>
              </a:ext>
            </a:extLst>
          </p:cNvPr>
          <p:cNvSpPr txBox="1"/>
          <p:nvPr/>
        </p:nvSpPr>
        <p:spPr>
          <a:xfrm>
            <a:off x="7192537" y="5140712"/>
            <a:ext cx="3389970" cy="1015663"/>
          </a:xfrm>
          <a:prstGeom prst="rect">
            <a:avLst/>
          </a:prstGeom>
          <a:noFill/>
        </p:spPr>
        <p:txBody>
          <a:bodyPr wrap="square" rtlCol="0">
            <a:spAutoFit/>
          </a:bodyPr>
          <a:lstStyle/>
          <a:p>
            <a:r>
              <a:rPr lang="hu-HU" sz="6000" dirty="0">
                <a:solidFill>
                  <a:srgbClr val="0070C0"/>
                </a:solidFill>
              </a:rPr>
              <a:t>kökény</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theme1.xml><?xml version="1.0" encoding="utf-8"?>
<a:theme xmlns:a="http://schemas.openxmlformats.org/drawingml/2006/main" name="tf0289526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Back_to_School">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Back_to_School">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Back_to_School">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5fce2081-f58c-44ad-b03c-4d426a1b6afa">Kids and adults will love the fun Illustrations of this fall-themed template that includes trees, leaves, pumpkins, and scarecrows in bright fall colors. This presentation template is in widescreen format (16x9) and contains multiple slide layouts that you can easily modify.
</APDescription>
    <AssetExpire xmlns="5fce2081-f58c-44ad-b03c-4d426a1b6afa">2029-01-01T08:00:00+00:00</AssetExpire>
    <CampaignTagsTaxHTField0 xmlns="5fce2081-f58c-44ad-b03c-4d426a1b6afa">
      <Terms xmlns="http://schemas.microsoft.com/office/infopath/2007/PartnerControls"/>
    </CampaignTagsTaxHTField0>
    <IntlLangReviewDate xmlns="5fce2081-f58c-44ad-b03c-4d426a1b6afa" xsi:nil="true"/>
    <TPFriendlyName xmlns="5fce2081-f58c-44ad-b03c-4d426a1b6afa" xsi:nil="true"/>
    <IntlLangReview xmlns="5fce2081-f58c-44ad-b03c-4d426a1b6afa">false</IntlLangReview>
    <LocLastLocAttemptVersionLookup xmlns="5fce2081-f58c-44ad-b03c-4d426a1b6afa">835473</LocLastLocAttemptVersionLookup>
    <PolicheckWords xmlns="5fce2081-f58c-44ad-b03c-4d426a1b6afa" xsi:nil="true"/>
    <SubmitterId xmlns="5fce2081-f58c-44ad-b03c-4d426a1b6afa" xsi:nil="true"/>
    <AcquiredFrom xmlns="5fce2081-f58c-44ad-b03c-4d426a1b6afa">Internal MS</AcquiredFrom>
    <EditorialStatus xmlns="5fce2081-f58c-44ad-b03c-4d426a1b6afa">Complete</EditorialStatus>
    <Markets xmlns="5fce2081-f58c-44ad-b03c-4d426a1b6afa"/>
    <OriginAsset xmlns="5fce2081-f58c-44ad-b03c-4d426a1b6afa" xsi:nil="true"/>
    <AssetStart xmlns="5fce2081-f58c-44ad-b03c-4d426a1b6afa">2012-05-11T02:03:00+00:00</AssetStart>
    <FriendlyTitle xmlns="5fce2081-f58c-44ad-b03c-4d426a1b6afa" xsi:nil="true"/>
    <MarketSpecific xmlns="5fce2081-f58c-44ad-b03c-4d426a1b6afa">false</MarketSpecific>
    <TPNamespace xmlns="5fce2081-f58c-44ad-b03c-4d426a1b6afa" xsi:nil="true"/>
    <PublishStatusLookup xmlns="5fce2081-f58c-44ad-b03c-4d426a1b6afa">
      <Value>341109</Value>
    </PublishStatusLookup>
    <APAuthor xmlns="5fce2081-f58c-44ad-b03c-4d426a1b6afa">
      <UserInfo>
        <DisplayName>REDMOND\v-vaddu</DisplayName>
        <AccountId>2567</AccountId>
        <AccountType/>
      </UserInfo>
    </APAuthor>
    <TPCommandLine xmlns="5fce2081-f58c-44ad-b03c-4d426a1b6afa" xsi:nil="true"/>
    <IntlLangReviewer xmlns="5fce2081-f58c-44ad-b03c-4d426a1b6afa" xsi:nil="true"/>
    <OpenTemplate xmlns="5fce2081-f58c-44ad-b03c-4d426a1b6afa">true</OpenTemplate>
    <CSXSubmissionDate xmlns="5fce2081-f58c-44ad-b03c-4d426a1b6afa" xsi:nil="true"/>
    <TaxCatchAll xmlns="5fce2081-f58c-44ad-b03c-4d426a1b6afa"/>
    <Manager xmlns="5fce2081-f58c-44ad-b03c-4d426a1b6afa" xsi:nil="true"/>
    <NumericId xmlns="5fce2081-f58c-44ad-b03c-4d426a1b6afa" xsi:nil="true"/>
    <ParentAssetId xmlns="5fce2081-f58c-44ad-b03c-4d426a1b6afa" xsi:nil="true"/>
    <OriginalSourceMarket xmlns="5fce2081-f58c-44ad-b03c-4d426a1b6afa">english</OriginalSourceMarket>
    <ApprovalStatus xmlns="5fce2081-f58c-44ad-b03c-4d426a1b6afa">InProgress</ApprovalStatus>
    <TPComponent xmlns="5fce2081-f58c-44ad-b03c-4d426a1b6afa" xsi:nil="true"/>
    <EditorialTags xmlns="5fce2081-f58c-44ad-b03c-4d426a1b6afa" xsi:nil="true"/>
    <TPExecutable xmlns="5fce2081-f58c-44ad-b03c-4d426a1b6afa" xsi:nil="true"/>
    <TPLaunchHelpLink xmlns="5fce2081-f58c-44ad-b03c-4d426a1b6afa" xsi:nil="true"/>
    <LocComments xmlns="5fce2081-f58c-44ad-b03c-4d426a1b6afa" xsi:nil="true"/>
    <LocRecommendedHandoff xmlns="5fce2081-f58c-44ad-b03c-4d426a1b6afa" xsi:nil="true"/>
    <SourceTitle xmlns="5fce2081-f58c-44ad-b03c-4d426a1b6afa" xsi:nil="true"/>
    <CSXUpdate xmlns="5fce2081-f58c-44ad-b03c-4d426a1b6afa">false</CSXUpdate>
    <IntlLocPriority xmlns="5fce2081-f58c-44ad-b03c-4d426a1b6afa" xsi:nil="true"/>
    <UAProjectedTotalWords xmlns="5fce2081-f58c-44ad-b03c-4d426a1b6afa" xsi:nil="true"/>
    <AssetType xmlns="5fce2081-f58c-44ad-b03c-4d426a1b6afa">TP</AssetType>
    <MachineTranslated xmlns="5fce2081-f58c-44ad-b03c-4d426a1b6afa">false</MachineTranslated>
    <OutputCachingOn xmlns="5fce2081-f58c-44ad-b03c-4d426a1b6afa">false</OutputCachingOn>
    <TemplateStatus xmlns="5fce2081-f58c-44ad-b03c-4d426a1b6afa">Complete</TemplateStatus>
    <IsSearchable xmlns="5fce2081-f58c-44ad-b03c-4d426a1b6afa">true</IsSearchable>
    <ContentItem xmlns="5fce2081-f58c-44ad-b03c-4d426a1b6afa" xsi:nil="true"/>
    <HandoffToMSDN xmlns="5fce2081-f58c-44ad-b03c-4d426a1b6afa" xsi:nil="true"/>
    <ShowIn xmlns="5fce2081-f58c-44ad-b03c-4d426a1b6afa">Show everywhere</ShowIn>
    <ThumbnailAssetId xmlns="5fce2081-f58c-44ad-b03c-4d426a1b6afa" xsi:nil="true"/>
    <UALocComments xmlns="5fce2081-f58c-44ad-b03c-4d426a1b6afa" xsi:nil="true"/>
    <UALocRecommendation xmlns="5fce2081-f58c-44ad-b03c-4d426a1b6afa">Localize</UALocRecommendation>
    <LastModifiedDateTime xmlns="5fce2081-f58c-44ad-b03c-4d426a1b6afa" xsi:nil="true"/>
    <LegacyData xmlns="5fce2081-f58c-44ad-b03c-4d426a1b6afa" xsi:nil="true"/>
    <LocManualTestRequired xmlns="5fce2081-f58c-44ad-b03c-4d426a1b6afa">false</LocManualTestRequired>
    <ClipArtFilename xmlns="5fce2081-f58c-44ad-b03c-4d426a1b6afa" xsi:nil="true"/>
    <TPApplication xmlns="5fce2081-f58c-44ad-b03c-4d426a1b6afa" xsi:nil="true"/>
    <CSXHash xmlns="5fce2081-f58c-44ad-b03c-4d426a1b6afa" xsi:nil="true"/>
    <DirectSourceMarket xmlns="5fce2081-f58c-44ad-b03c-4d426a1b6afa">english</DirectSourceMarket>
    <PrimaryImageGen xmlns="5fce2081-f58c-44ad-b03c-4d426a1b6afa">true</PrimaryImageGen>
    <PlannedPubDate xmlns="5fce2081-f58c-44ad-b03c-4d426a1b6afa" xsi:nil="true"/>
    <CSXSubmissionMarket xmlns="5fce2081-f58c-44ad-b03c-4d426a1b6afa" xsi:nil="true"/>
    <Downloads xmlns="5fce2081-f58c-44ad-b03c-4d426a1b6afa">0</Downloads>
    <ArtSampleDocs xmlns="5fce2081-f58c-44ad-b03c-4d426a1b6afa" xsi:nil="true"/>
    <TrustLevel xmlns="5fce2081-f58c-44ad-b03c-4d426a1b6afa">1 Microsoft Managed Content</TrustLevel>
    <BlockPublish xmlns="5fce2081-f58c-44ad-b03c-4d426a1b6afa">false</BlockPublish>
    <TPLaunchHelpLinkType xmlns="5fce2081-f58c-44ad-b03c-4d426a1b6afa">Template</TPLaunchHelpLinkType>
    <LocalizationTagsTaxHTField0 xmlns="5fce2081-f58c-44ad-b03c-4d426a1b6afa">
      <Terms xmlns="http://schemas.microsoft.com/office/infopath/2007/PartnerControls"/>
    </LocalizationTagsTaxHTField0>
    <BusinessGroup xmlns="5fce2081-f58c-44ad-b03c-4d426a1b6afa" xsi:nil="true"/>
    <Providers xmlns="5fce2081-f58c-44ad-b03c-4d426a1b6afa" xsi:nil="true"/>
    <TemplateTemplateType xmlns="5fce2081-f58c-44ad-b03c-4d426a1b6afa">PowerPoint Presentation Template</TemplateTemplateType>
    <TimesCloned xmlns="5fce2081-f58c-44ad-b03c-4d426a1b6afa" xsi:nil="true"/>
    <TPAppVersion xmlns="5fce2081-f58c-44ad-b03c-4d426a1b6afa" xsi:nil="true"/>
    <VoteCount xmlns="5fce2081-f58c-44ad-b03c-4d426a1b6afa" xsi:nil="true"/>
    <FeatureTagsTaxHTField0 xmlns="5fce2081-f58c-44ad-b03c-4d426a1b6afa">
      <Terms xmlns="http://schemas.microsoft.com/office/infopath/2007/PartnerControls"/>
    </FeatureTagsTaxHTField0>
    <Provider xmlns="5fce2081-f58c-44ad-b03c-4d426a1b6afa" xsi:nil="true"/>
    <UACurrentWords xmlns="5fce2081-f58c-44ad-b03c-4d426a1b6afa" xsi:nil="true"/>
    <AssetId xmlns="5fce2081-f58c-44ad-b03c-4d426a1b6afa">TP102895236</AssetId>
    <TPClientViewer xmlns="5fce2081-f58c-44ad-b03c-4d426a1b6afa" xsi:nil="true"/>
    <DSATActionTaken xmlns="5fce2081-f58c-44ad-b03c-4d426a1b6afa" xsi:nil="true"/>
    <APEditor xmlns="5fce2081-f58c-44ad-b03c-4d426a1b6afa">
      <UserInfo>
        <DisplayName/>
        <AccountId xsi:nil="true"/>
        <AccountType/>
      </UserInfo>
    </APEditor>
    <TPInstallLocation xmlns="5fce2081-f58c-44ad-b03c-4d426a1b6afa" xsi:nil="true"/>
    <OOCacheId xmlns="5fce2081-f58c-44ad-b03c-4d426a1b6afa" xsi:nil="true"/>
    <IsDeleted xmlns="5fce2081-f58c-44ad-b03c-4d426a1b6afa">false</IsDeleted>
    <PublishTargets xmlns="5fce2081-f58c-44ad-b03c-4d426a1b6afa">OfficeOnlineVNext</PublishTargets>
    <ApprovalLog xmlns="5fce2081-f58c-44ad-b03c-4d426a1b6afa" xsi:nil="true"/>
    <BugNumber xmlns="5fce2081-f58c-44ad-b03c-4d426a1b6afa" xsi:nil="true"/>
    <CrawlForDependencies xmlns="5fce2081-f58c-44ad-b03c-4d426a1b6afa">false</CrawlForDependencies>
    <InternalTagsTaxHTField0 xmlns="5fce2081-f58c-44ad-b03c-4d426a1b6afa">
      <Terms xmlns="http://schemas.microsoft.com/office/infopath/2007/PartnerControls"/>
    </InternalTagsTaxHTField0>
    <LastHandOff xmlns="5fce2081-f58c-44ad-b03c-4d426a1b6afa" xsi:nil="true"/>
    <Milestone xmlns="5fce2081-f58c-44ad-b03c-4d426a1b6afa" xsi:nil="true"/>
    <OriginalRelease xmlns="5fce2081-f58c-44ad-b03c-4d426a1b6afa">15</OriginalRelease>
    <RecommendationsModifier xmlns="5fce2081-f58c-44ad-b03c-4d426a1b6afa" xsi:nil="true"/>
    <ScenarioTagsTaxHTField0 xmlns="5fce2081-f58c-44ad-b03c-4d426a1b6afa">
      <Terms xmlns="http://schemas.microsoft.com/office/infopath/2007/PartnerControls"/>
    </ScenarioTagsTaxHTField0>
    <UANotes xmlns="5fce2081-f58c-44ad-b03c-4d426a1b6afa" xsi:nil="true"/>
    <LocMarketGroupTiers2 xmlns="5fce2081-f58c-44ad-b03c-4d426a1b6afa"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ADEC13B5E4FA0F4BA72DC03E1FAE02FA04009372B5BAB9923946A28806341B445653" ma:contentTypeVersion="56" ma:contentTypeDescription="Create a new document." ma:contentTypeScope="" ma:versionID="788e4010be5eb75c22fb26f9e32efc14">
  <xsd:schema xmlns:xsd="http://www.w3.org/2001/XMLSchema" xmlns:xs="http://www.w3.org/2001/XMLSchema" xmlns:p="http://schemas.microsoft.com/office/2006/metadata/properties" xmlns:ns2="5fce2081-f58c-44ad-b03c-4d426a1b6afa" targetNamespace="http://schemas.microsoft.com/office/2006/metadata/properties" ma:root="true" ma:fieldsID="e1a322f982b748fa5b923752ff9272fa" ns2:_="">
    <xsd:import namespace="5fce2081-f58c-44ad-b03c-4d426a1b6afa"/>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e2081-f58c-44ad-b03c-4d426a1b6afa"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ckPublish" ma:index="12" nillable="true" ma:displayName="Block from Publishing?" ma:default="" ma:internalName="BlockPublish" ma:readOnly="false">
      <xsd:simpleType>
        <xsd:restriction base="dms:Boolean"/>
      </xsd:simpleType>
    </xsd:element>
    <xsd:element name="BugNumber" ma:index="13" nillable="true" ma:displayName="Bug Number" ma:default="" ma:internalName="BugNumber" ma:readOnly="false">
      <xsd:simpleType>
        <xsd:restriction base="dms:Text"/>
      </xsd:simpleType>
    </xsd:element>
    <xsd:element name="CampaignTagsTaxHTField0" ma:index="15" nillable="true" ma:taxonomy="true" ma:internalName="CampaignTagsTaxHTField0" ma:taxonomyFieldName="CampaignTags" ma:displayName="Campaigns" ma:readOnly="false" ma:default="" ma:fieldId="{d9556446-c03a-4033-946b-cb9ccbb02fd1}"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6" nillable="true" ma:displayName="Client Viewer" ma:default="" ma:internalName="TPClientViewer">
      <xsd:simpleType>
        <xsd:restriction base="dms:Text"/>
      </xsd:simpleType>
    </xsd:element>
    <xsd:element name="ClipArtFilename" ma:index="17" nillable="true" ma:displayName="Clip Art Name" ma:default="" ma:internalName="ClipArtFilename" ma:readOnly="false">
      <xsd:simpleType>
        <xsd:restriction base="dms:Text"/>
      </xsd:simpleType>
    </xsd:element>
    <xsd:element name="TPCommandLine" ma:index="18" nillable="true" ma:displayName="Command Line" ma:default="" ma:internalName="TPCommandLine">
      <xsd:simpleType>
        <xsd:restriction base="dms:Text"/>
      </xsd:simpleType>
    </xsd:element>
    <xsd:element name="TPComponent" ma:index="19" nillable="true" ma:displayName="Component" ma:default="" ma:internalName="TPComponent">
      <xsd:simpleType>
        <xsd:restriction base="dms:Text"/>
      </xsd:simpleType>
    </xsd:element>
    <xsd:element name="ContentItem" ma:index="20" nillable="true" ma:displayName="Content Item" ma:default="" ma:hidden="true" ma:internalName="ContentItem" ma:readOnly="false">
      <xsd:simpleType>
        <xsd:restriction base="dms:Unknown"/>
      </xsd:simpleType>
    </xsd:element>
    <xsd:element name="CrawlForDependencies" ma:index="22" nillable="true" ma:displayName="Crawl for Dependencies?" ma:default="true" ma:internalName="CrawlForDependencies" ma:readOnly="false">
      <xsd:simpleType>
        <xsd:restriction base="dms:Boolean"/>
      </xsd:simpleType>
    </xsd:element>
    <xsd:element name="CSXHash" ma:index="25" nillable="true" ma:displayName="CSX Hash" ma:default="" ma:indexed="true" ma:internalName="CSXHash" ma:readOnly="false">
      <xsd:simpleType>
        <xsd:restriction base="dms:Text"/>
      </xsd:simpleType>
    </xsd:element>
    <xsd:element name="CSXSubmissionMarket" ma:index="26" nillable="true" ma:displayName="CSX Submission Market" ma:default="" ma:list="{1B6AA072-FC9A-44BC-A220-7FE368531D9A}" ma:internalName="CSXSubmissionMarket" ma:readOnly="false" ma:showField="MarketName" ma:web="5fce2081-f58c-44ad-b03c-4d426a1b6afa">
      <xsd:simpleType>
        <xsd:restriction base="dms:Lookup"/>
      </xsd:simpleType>
    </xsd:element>
    <xsd:element name="CSXUpdate" ma:index="27" nillable="true" ma:displayName="CSX Updated?" ma:default="false" ma:internalName="CSXUpdate" ma:readOnly="false">
      <xsd:simpleType>
        <xsd:restriction base="dms:Boolean"/>
      </xsd:simpleType>
    </xsd:element>
    <xsd:element name="IntlLangReviewDate" ma:index="28" nillable="true" ma:displayName="Date to Complete Intl QA" ma:default="" ma:internalName="IntlLangReviewDate" ma:readOnly="false">
      <xsd:simpleType>
        <xsd:restriction base="dms:DateTime"/>
      </xsd:simpleType>
    </xsd:element>
    <xsd:element name="IsDeleted" ma:index="29" nillable="true" ma:displayName="Deleted?" ma:default="" ma:internalName="IsDeleted" ma:readOnly="false">
      <xsd:simpleType>
        <xsd:restriction base="dms:Boolean"/>
      </xsd:simpleType>
    </xsd:element>
    <xsd:element name="APDescription" ma:index="30" nillable="true" ma:displayName="Description" ma:default="" ma:internalName="APDescription" ma:readOnly="false">
      <xsd:simpleType>
        <xsd:restriction base="dms:Note"/>
      </xsd:simpleType>
    </xsd:element>
    <xsd:element name="DirectSourceMarket" ma:index="31" nillable="true" ma:displayName="Direct Source Market Group" ma:default="" ma:internalName="DirectSourceMarket" ma:readOnly="false">
      <xsd:simpleType>
        <xsd:restriction base="dms:Text"/>
      </xsd:simpleType>
    </xsd:element>
    <xsd:element name="Downloads" ma:index="32" nillable="true" ma:displayName="Downloads" ma:default="0" ma:hidden="true" ma:internalName="Downloads" ma:readOnly="false">
      <xsd:simpleType>
        <xsd:restriction base="dms:Unknown"/>
      </xsd:simpleType>
    </xsd:element>
    <xsd:element name="DSATActionTaken" ma:index="33"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4"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5" nillable="true" ma:displayName="Editorial Status" ma:default="" ma:internalName="EditorialStatus" ma:readOnly="false">
      <xsd:simpleType>
        <xsd:restriction base="dms:Unknown"/>
      </xsd:simpleType>
    </xsd:element>
    <xsd:element name="EditorialTags" ma:index="36" nillable="true" ma:displayName="Editorial Tags" ma:default="" ma:internalName="EditorialTags">
      <xsd:simpleType>
        <xsd:restriction base="dms:Unknown"/>
      </xsd:simpleType>
    </xsd:element>
    <xsd:element name="TPExecutable" ma:index="37" nillable="true" ma:displayName="Executable" ma:default="" ma:internalName="TPExecutable">
      <xsd:simpleType>
        <xsd:restriction base="dms:Text"/>
      </xsd:simpleType>
    </xsd:element>
    <xsd:element name="FeatureTagsTaxHTField0" ma:index="39" nillable="true" ma:taxonomy="true" ma:internalName="FeatureTagsTaxHTField0" ma:taxonomyFieldName="FeatureTags" ma:displayName="Features" ma:readOnly="false" ma:default="" ma:fieldId="{1ee73785-37f7-4b73-a00a-ca4f7c469aae}"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0" nillable="true" ma:displayName="Friendly Name" ma:default="" ma:internalName="TPFriendlyName">
      <xsd:simpleType>
        <xsd:restriction base="dms:Text"/>
      </xsd:simpleType>
    </xsd:element>
    <xsd:element name="FriendlyTitle" ma:index="41" nillable="true" ma:displayName="Friendly Title" ma:default="" ma:description="Shorter title to be used when displaying search results" ma:internalName="FriendlyTitle" ma:readOnly="false">
      <xsd:simpleType>
        <xsd:restriction base="dms:Text"/>
      </xsd:simpleType>
    </xsd:element>
    <xsd:element name="PrimaryImageGen" ma:index="42" nillable="true" ma:displayName="Generate Images?" ma:default="true" ma:internalName="PrimaryImageGen">
      <xsd:simpleType>
        <xsd:restriction base="dms:Boolean"/>
      </xsd:simpleType>
    </xsd:element>
    <xsd:element name="HandoffToMSDN" ma:index="43" nillable="true" ma:displayName="Handoff To MSDN Date" ma:default="" ma:internalName="HandoffToMSDN" ma:readOnly="false">
      <xsd:simpleType>
        <xsd:restriction base="dms:DateTime"/>
      </xsd:simpleType>
    </xsd:element>
    <xsd:element name="InProjectListLookup" ma:index="44" nillable="true" ma:displayName="InProjectListLookup" ma:list="{1051C126-8B9F-47C3-8FEB-3CFCE0C8A330}" ma:internalName="InProjectListLookup" ma:readOnly="true" ma:showField="InProjectList"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TPInstallLocation" ma:index="45" nillable="true" ma:displayName="Install Location" ma:default="" ma:internalName="TPInstallLocation">
      <xsd:simpleType>
        <xsd:restriction base="dms:Text"/>
      </xsd:simpleType>
    </xsd:element>
    <xsd:element name="InternalTagsTaxHTField0" ma:index="47" nillable="true" ma:taxonomy="true" ma:internalName="InternalTagsTaxHTField0" ma:taxonomyFieldName="InternalTags" ma:displayName="Internal Tags" ma:readOnly="false" ma:default="" ma:fieldId="{74e21a81-d98f-4677-a38c-6270deab923b}"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8" nillable="true" ma:displayName="Intl Lang QA Review Required?" ma:default="" ma:internalName="IntlLangReview" ma:readOnly="false">
      <xsd:simpleType>
        <xsd:restriction base="dms:Boolean"/>
      </xsd:simpleType>
    </xsd:element>
    <xsd:element name="IntlLangReviewer" ma:index="49" nillable="true" ma:displayName="Intl Lang QA Reviewer" ma:default="" ma:internalName="IntlLangReviewer" ma:readOnly="false">
      <xsd:simpleType>
        <xsd:restriction base="dms:Text"/>
      </xsd:simpleType>
    </xsd:element>
    <xsd:element name="MarketSpecific" ma:index="50" nillable="true" ma:displayName="Is Market Specific?" ma:default="" ma:internalName="MarketSpecific" ma:readOnly="false">
      <xsd:simpleType>
        <xsd:restriction base="dms:Boolean"/>
      </xsd:simpleType>
    </xsd:element>
    <xsd:element name="LastCompleteVersionLookup" ma:index="51" nillable="true" ma:displayName="Last Complete Version Lookup" ma:default="" ma:list="{1051C126-8B9F-47C3-8FEB-3CFCE0C8A330}" ma:internalName="LastCompleteVersionLookup" ma:readOnly="true" ma:showField="LastCompleteVersion"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HandOff" ma:index="52" nillable="true" ma:displayName="Last Hand-off" ma:default="" ma:internalName="LastHandOff" ma:readOnly="false">
      <xsd:simpleType>
        <xsd:restriction base="dms:DateTime"/>
      </xsd:simpleType>
    </xsd:element>
    <xsd:element name="LastModifiedDateTime" ma:index="53" nillable="true" ma:displayName="Last Modified Date" ma:default="" ma:internalName="LastModifiedDateTime" ma:readOnly="false">
      <xsd:simpleType>
        <xsd:restriction base="dms:DateTime"/>
      </xsd:simpleType>
    </xsd:element>
    <xsd:element name="LastPreviewErrorLookup" ma:index="54" nillable="true" ma:displayName="Last Preview Attempt Error" ma:default="" ma:list="{1051C126-8B9F-47C3-8FEB-3CFCE0C8A330}" ma:internalName="LastPreviewErrorLookup" ma:readOnly="true" ma:showField="LastPreviewError"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reviewResultLookup" ma:index="55" nillable="true" ma:displayName="Last Preview Attempt Result" ma:default="" ma:list="{1051C126-8B9F-47C3-8FEB-3CFCE0C8A330}" ma:internalName="LastPreviewResultLookup" ma:readOnly="true" ma:showField="LastPreviewResult"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6" nillable="true" ma:displayName="Last Preview Attempted On" ma:default="" ma:list="{1051C126-8B9F-47C3-8FEB-3CFCE0C8A330}" ma:internalName="LastPreviewAttemptDateLookup" ma:readOnly="true" ma:showField="LastPreviewAttemptDate"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reviewedByLookup" ma:index="57" nillable="true" ma:displayName="Last Previewed By" ma:default="" ma:list="{1051C126-8B9F-47C3-8FEB-3CFCE0C8A330}" ma:internalName="LastPreviewedByLookup" ma:readOnly="true" ma:showField="LastPreviewedBy"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reviewTimeLookup" ma:index="58" nillable="true" ma:displayName="Last Previewed Date" ma:default="" ma:list="{1051C126-8B9F-47C3-8FEB-3CFCE0C8A330}" ma:internalName="LastPreviewTimeLookup" ma:readOnly="true" ma:showField="LastPreviewTime"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reviewVersionLookup" ma:index="59" nillable="true" ma:displayName="Last Previewed Version" ma:default="" ma:list="{1051C126-8B9F-47C3-8FEB-3CFCE0C8A330}" ma:internalName="LastPreviewVersionLookup" ma:readOnly="true" ma:showField="LastPreviewVersion"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ErrorLookup" ma:index="60" nillable="true" ma:displayName="Last Publish Attempt Error" ma:default="" ma:list="{1051C126-8B9F-47C3-8FEB-3CFCE0C8A330}" ma:internalName="LastPublishErrorLookup" ma:readOnly="true" ma:showField="LastPublishError"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ResultLookup" ma:index="61" nillable="true" ma:displayName="Last Publish Attempt Result" ma:default="" ma:list="{1051C126-8B9F-47C3-8FEB-3CFCE0C8A330}" ma:internalName="LastPublishResultLookup" ma:readOnly="true" ma:showField="LastPublishResult"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2" nillable="true" ma:displayName="Last Publish Attempted On" ma:default="" ma:list="{1051C126-8B9F-47C3-8FEB-3CFCE0C8A330}" ma:internalName="LastPublishAttemptDateLookup" ma:readOnly="true" ma:showField="LastPublishAttemptDate"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edByLookup" ma:index="63" nillable="true" ma:displayName="Last Published By" ma:default="" ma:list="{1051C126-8B9F-47C3-8FEB-3CFCE0C8A330}" ma:internalName="LastPublishedByLookup" ma:readOnly="true" ma:showField="LastPublishedBy"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TimeLookup" ma:index="64" nillable="true" ma:displayName="Last Published Date" ma:default="" ma:list="{1051C126-8B9F-47C3-8FEB-3CFCE0C8A330}" ma:internalName="LastPublishTimeLookup" ma:readOnly="true" ma:showField="LastPublishTime"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LastPublishVersionLookup" ma:index="65" nillable="true" ma:displayName="Last Published Version" ma:default="" ma:list="{1051C126-8B9F-47C3-8FEB-3CFCE0C8A330}" ma:internalName="LastPublishVersionLookup" ma:readOnly="true" ma:showField="LastPublishVersion"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TPLaunchHelpLinkType" ma:index="66"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7" nillable="true" ma:displayName="Legacy Data" ma:default="" ma:internalName="LegacyData" ma:readOnly="false">
      <xsd:simpleType>
        <xsd:restriction base="dms:Note"/>
      </xsd:simpleType>
    </xsd:element>
    <xsd:element name="TPLaunchHelpLink" ma:index="68" nillable="true" ma:displayName="Link to Launch Help Topic" ma:default="" ma:internalName="TPLaunchHelpLink">
      <xsd:simpleType>
        <xsd:restriction base="dms:Text"/>
      </xsd:simpleType>
    </xsd:element>
    <xsd:element name="LocComments" ma:index="69" nillable="true" ma:displayName="Loc Approval Comments" ma:default="" ma:internalName="LocComments" ma:readOnly="false">
      <xsd:simpleType>
        <xsd:restriction base="dms:Note"/>
      </xsd:simpleType>
    </xsd:element>
    <xsd:element name="LocLastLocAttemptVersionLookup" ma:index="70" nillable="true" ma:displayName="Loc Last Loc Attempt Version" ma:default="" ma:list="{6B4D4FBA-5CE4-4224-ABC6-110D704C5F08}" ma:internalName="LocLastLocAttemptVersionLookup" ma:readOnly="false" ma:showField="LastLocAttemptVersion" ma:web="5fce2081-f58c-44ad-b03c-4d426a1b6afa">
      <xsd:simpleType>
        <xsd:restriction base="dms:Lookup"/>
      </xsd:simpleType>
    </xsd:element>
    <xsd:element name="LocLastLocAttemptVersionTypeLookup" ma:index="71" nillable="true" ma:displayName="Loc Last Loc Attempt Version Type" ma:default="" ma:list="{6B4D4FBA-5CE4-4224-ABC6-110D704C5F08}" ma:internalName="LocLastLocAttemptVersionTypeLookup" ma:readOnly="true" ma:showField="LastLocAttemptVersionType" ma:web="5fce2081-f58c-44ad-b03c-4d426a1b6afa">
      <xsd:simpleType>
        <xsd:restriction base="dms:Lookup"/>
      </xsd:simpleType>
    </xsd:element>
    <xsd:element name="LocManualTestRequired" ma:index="72" nillable="true" ma:displayName="Loc Manual Test Required" ma:default="" ma:internalName="LocManualTestRequired" ma:readOnly="false">
      <xsd:simpleType>
        <xsd:restriction base="dms:Boolean"/>
      </xsd:simpleType>
    </xsd:element>
    <xsd:element name="LocMarketGroupTiers2" ma:index="73" nillable="true" ma:displayName="Loc Market Group Tiers" ma:internalName="LocMarketGroupTiers2" ma:readOnly="false">
      <xsd:simpleType>
        <xsd:restriction base="dms:Unknown"/>
      </xsd:simpleType>
    </xsd:element>
    <xsd:element name="LocNewPublishedVersionLookup" ma:index="74" nillable="true" ma:displayName="Loc New Published Version Lookup" ma:default="" ma:list="{6B4D4FBA-5CE4-4224-ABC6-110D704C5F08}" ma:internalName="LocNewPublishedVersionLookup" ma:readOnly="true" ma:showField="NewPublishedVersion" ma:web="5fce2081-f58c-44ad-b03c-4d426a1b6afa">
      <xsd:simpleType>
        <xsd:restriction base="dms:Lookup"/>
      </xsd:simpleType>
    </xsd:element>
    <xsd:element name="LocOverallHandbackStatusLookup" ma:index="75" nillable="true" ma:displayName="Loc Overall Handback Status" ma:default="" ma:list="{6B4D4FBA-5CE4-4224-ABC6-110D704C5F08}" ma:internalName="LocOverallHandbackStatusLookup" ma:readOnly="true" ma:showField="OverallHandbackStatus" ma:web="5fce2081-f58c-44ad-b03c-4d426a1b6afa">
      <xsd:simpleType>
        <xsd:restriction base="dms:Lookup"/>
      </xsd:simpleType>
    </xsd:element>
    <xsd:element name="LocOverallLocStatusLookup" ma:index="76" nillable="true" ma:displayName="Loc Overall Localize Status" ma:default="" ma:list="{6B4D4FBA-5CE4-4224-ABC6-110D704C5F08}" ma:internalName="LocOverallLocStatusLookup" ma:readOnly="true" ma:showField="OverallLocStatus" ma:web="5fce2081-f58c-44ad-b03c-4d426a1b6afa">
      <xsd:simpleType>
        <xsd:restriction base="dms:Lookup"/>
      </xsd:simpleType>
    </xsd:element>
    <xsd:element name="LocOverallPreviewStatusLookup" ma:index="77" nillable="true" ma:displayName="Loc Overall Preview Status" ma:default="" ma:list="{6B4D4FBA-5CE4-4224-ABC6-110D704C5F08}" ma:internalName="LocOverallPreviewStatusLookup" ma:readOnly="true" ma:showField="OverallPreviewStatus" ma:web="5fce2081-f58c-44ad-b03c-4d426a1b6afa">
      <xsd:simpleType>
        <xsd:restriction base="dms:Lookup"/>
      </xsd:simpleType>
    </xsd:element>
    <xsd:element name="LocOverallPublishStatusLookup" ma:index="78" nillable="true" ma:displayName="Loc Overall Publish Status" ma:default="" ma:list="{6B4D4FBA-5CE4-4224-ABC6-110D704C5F08}" ma:internalName="LocOverallPublishStatusLookup" ma:readOnly="true" ma:showField="OverallPublishStatus" ma:web="5fce2081-f58c-44ad-b03c-4d426a1b6afa">
      <xsd:simpleType>
        <xsd:restriction base="dms:Lookup"/>
      </xsd:simpleType>
    </xsd:element>
    <xsd:element name="IntlLocPriority" ma:index="79" nillable="true" ma:displayName="Loc Priority" ma:default="" ma:internalName="IntlLocPriority" ma:readOnly="false">
      <xsd:simpleType>
        <xsd:restriction base="dms:Unknown"/>
      </xsd:simpleType>
    </xsd:element>
    <xsd:element name="LocProcessedForHandoffsLookup" ma:index="80" nillable="true" ma:displayName="Loc Processed For Handoffs" ma:default="" ma:list="{6B4D4FBA-5CE4-4224-ABC6-110D704C5F08}" ma:internalName="LocProcessedForHandoffsLookup" ma:readOnly="true" ma:showField="ProcessedForHandoffs" ma:web="5fce2081-f58c-44ad-b03c-4d426a1b6afa">
      <xsd:simpleType>
        <xsd:restriction base="dms:Lookup"/>
      </xsd:simpleType>
    </xsd:element>
    <xsd:element name="LocProcessedForMarketsLookup" ma:index="81" nillable="true" ma:displayName="Loc Processed For Markets" ma:default="" ma:list="{6B4D4FBA-5CE4-4224-ABC6-110D704C5F08}" ma:internalName="LocProcessedForMarketsLookup" ma:readOnly="true" ma:showField="ProcessedForMarkets" ma:web="5fce2081-f58c-44ad-b03c-4d426a1b6afa">
      <xsd:simpleType>
        <xsd:restriction base="dms:Lookup"/>
      </xsd:simpleType>
    </xsd:element>
    <xsd:element name="LocPublishedDependentAssetsLookup" ma:index="82" nillable="true" ma:displayName="Loc Published Dependent Assets" ma:default="" ma:list="{6B4D4FBA-5CE4-4224-ABC6-110D704C5F08}" ma:internalName="LocPublishedDependentAssetsLookup" ma:readOnly="true" ma:showField="PublishedDependentAssets" ma:web="5fce2081-f58c-44ad-b03c-4d426a1b6afa">
      <xsd:simpleType>
        <xsd:restriction base="dms:Lookup"/>
      </xsd:simpleType>
    </xsd:element>
    <xsd:element name="LocPublishedLinkedAssetsLookup" ma:index="83" nillable="true" ma:displayName="Loc Published Linked Assets" ma:default="" ma:list="{6B4D4FBA-5CE4-4224-ABC6-110D704C5F08}" ma:internalName="LocPublishedLinkedAssetsLookup" ma:readOnly="true" ma:showField="PublishedLinkedAssets" ma:web="5fce2081-f58c-44ad-b03c-4d426a1b6afa">
      <xsd:simpleType>
        <xsd:restriction base="dms:Lookup"/>
      </xsd:simpleType>
    </xsd:element>
    <xsd:element name="LocRecommendedHandoff" ma:index="84" nillable="true" ma:displayName="Loc Recommended Handoff" ma:default="" ma:indexed="true" ma:internalName="LocRecommendedHandoff" ma:readOnly="false">
      <xsd:simpleType>
        <xsd:restriction base="dms:Text"/>
      </xsd:simpleType>
    </xsd:element>
    <xsd:element name="LocalizationTagsTaxHTField0" ma:index="86" nillable="true" ma:taxonomy="true" ma:internalName="LocalizationTagsTaxHTField0" ma:taxonomyFieldName="LocalizationTags" ma:displayName="Localization Tags" ma:readOnly="false" ma:default="" ma:fieldId="{a4cb862b-fdd7-4670-88fe-ab9665737180}"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7" nillable="true" ma:displayName="Machine Translated" ma:default="" ma:internalName="MachineTranslated" ma:readOnly="false">
      <xsd:simpleType>
        <xsd:restriction base="dms:Boolean"/>
      </xsd:simpleType>
    </xsd:element>
    <xsd:element name="Manager" ma:index="88" nillable="true" ma:displayName="Manager" ma:hidden="true" ma:internalName="Manager" ma:readOnly="false">
      <xsd:simpleType>
        <xsd:restriction base="dms:Text"/>
      </xsd:simpleType>
    </xsd:element>
    <xsd:element name="Markets" ma:index="89" nillable="true" ma:displayName="Markets" ma:default="" ma:description="Leave blank to show in all markets" ma:list="{1B6AA072-FC9A-44BC-A220-7FE368531D9A}" ma:internalName="Markets" ma:readOnly="false" ma:showField="MarketName"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Milestone" ma:index="90" nillable="true" ma:displayName="Milestone" ma:default="" ma:internalName="Milestone" ma:readOnly="false">
      <xsd:simpleType>
        <xsd:restriction base="dms:Unknown"/>
      </xsd:simpleType>
    </xsd:element>
    <xsd:element name="TPNamespace" ma:index="93" nillable="true" ma:displayName="Namespace" ma:default="" ma:internalName="TPNamespace">
      <xsd:simpleType>
        <xsd:restriction base="dms:Text"/>
      </xsd:simpleType>
    </xsd:element>
    <xsd:element name="NumericId" ma:index="94" nillable="true" ma:displayName="Numeric ID" ma:default="" ma:indexed="true" ma:internalName="NumericId" ma:readOnly="false">
      <xsd:simpleType>
        <xsd:restriction base="dms:Number"/>
      </xsd:simpleType>
    </xsd:element>
    <xsd:element name="NumOfRatingsLookup" ma:index="95" nillable="true" ma:displayName="NumOfRatings" ma:default="" ma:list="{1051C126-8B9F-47C3-8FEB-3CFCE0C8A330}" ma:internalName="NumOfRatingsLookup" ma:readOnly="true" ma:showField="NumOfRatings"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OOCacheId" ma:index="96" nillable="true" ma:displayName="OOCacheId" ma:internalName="OOCacheId" ma:readOnly="false">
      <xsd:simpleType>
        <xsd:restriction base="dms:Text"/>
      </xsd:simpleType>
    </xsd:element>
    <xsd:element name="OpenTemplate" ma:index="97" nillable="true" ma:displayName="Open Template" ma:default="true" ma:internalName="OpenTemplate">
      <xsd:simpleType>
        <xsd:restriction base="dms:Boolean"/>
      </xsd:simpleType>
    </xsd:element>
    <xsd:element name="OriginAsset" ma:index="98" nillable="true" ma:displayName="Origin Asset" ma:default="" ma:internalName="OriginAsset" ma:readOnly="false">
      <xsd:simpleType>
        <xsd:restriction base="dms:Text"/>
      </xsd:simpleType>
    </xsd:element>
    <xsd:element name="OriginalRelease" ma:index="99"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0" nillable="true" ma:displayName="Original Source Market Group" ma:default="" ma:internalName="OriginalSourceMarket" ma:readOnly="false">
      <xsd:simpleType>
        <xsd:restriction base="dms:Text"/>
      </xsd:simpleType>
    </xsd:element>
    <xsd:element name="OutputCachingOn" ma:index="101" nillable="true" ma:displayName="Output Caching" ma:default="true" ma:hidden="true" ma:internalName="OutputCachingOn" ma:readOnly="false">
      <xsd:simpleType>
        <xsd:restriction base="dms:Boolean"/>
      </xsd:simpleType>
    </xsd:element>
    <xsd:element name="ParentAssetId" ma:index="102" nillable="true" ma:displayName="Parent Asset Id" ma:default="" ma:internalName="ParentAssetId" ma:readOnly="false">
      <xsd:simpleType>
        <xsd:restriction base="dms:Text"/>
      </xsd:simpleType>
    </xsd:element>
    <xsd:element name="PlannedPubDate" ma:index="103" nillable="true" ma:displayName="Planned Publish Date" ma:default="" ma:indexed="true" ma:internalName="PlannedPubDate" ma:readOnly="false">
      <xsd:simpleType>
        <xsd:restriction base="dms:DateTime"/>
      </xsd:simpleType>
    </xsd:element>
    <xsd:element name="PolicheckWords" ma:index="104" nillable="true" ma:displayName="Policheck Words" ma:default="" ma:internalName="PolicheckWords" ma:readOnly="false">
      <xsd:simpleType>
        <xsd:restriction base="dms:Text"/>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ma:readOnly="false">
      <xsd:simpleType>
        <xsd:restriction base="dms:Unknown"/>
      </xsd:simpleType>
    </xsd:element>
    <xsd:element name="Providers" ma:index="108" nillable="true" ma:displayName="Providers" ma:default="" ma:internalName="Providers">
      <xsd:simpleType>
        <xsd:restriction base="dms:Unknown"/>
      </xsd:simpleType>
    </xsd:element>
    <xsd:element name="PublishStatusLookup" ma:index="109" nillable="true" ma:displayName="Publish Status" ma:default="" ma:list="{1051C126-8B9F-47C3-8FEB-3CFCE0C8A330}" ma:internalName="PublishStatusLookup" ma:readOnly="false" ma:showField="PublishStatus"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VNext" ma:internalName="PublishTargets" ma:readOnly="false">
      <xsd:simpleType>
        <xsd:restriction base="dms:Unknown"/>
      </xsd:simpleType>
    </xsd:element>
    <xsd:element name="RecommendationsModifier" ma:index="111" nillable="true" ma:displayName="Recommendations Modifier" ma:default="" ma:internalName="RecommendationsModifier" ma:readOnly="false">
      <xsd:simpleType>
        <xsd:restriction base="dms:Number"/>
      </xsd:simpleType>
    </xsd:element>
    <xsd:element name="ArtSampleDocs" ma:index="112" nillable="true" ma:displayName="Sample Docs" ma:default=""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default="" ma:fieldId="{1cf64917-b2b4-4d34-8e71-8a46d6d3d691}"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default="" ma:indexed="true" ma:internalName="SourceTitle" ma:readOnly="false">
      <xsd:simpleType>
        <xsd:restriction base="dms:Text"/>
      </xsd:simpleType>
    </xsd:element>
    <xsd:element name="CSXSubmissionDate" ma:index="118" nillable="true" ma:displayName="Submission Date" ma:default=""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9b3d15c4-bc78-47c9-b183-c4b8645b278c}" ma:internalName="TaxCatchAll" ma:showField="CatchAllData"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9b3d15c4-bc78-47c9-b183-c4b8645b278c}" ma:internalName="TaxCatchAllLabel" ma:readOnly="true" ma:showField="CatchAllDataLabel" ma:web="5fce2081-f58c-44ad-b03c-4d426a1b6afa">
      <xsd:complexType>
        <xsd:complexContent>
          <xsd:extension base="dms:MultiChoiceLookup">
            <xsd:sequence>
              <xsd:element name="Value" type="dms:Lookup" maxOccurs="unbounded" minOccurs="0" nillable="true"/>
            </xsd:sequence>
          </xsd:extension>
        </xsd:complexContent>
      </xsd:complexType>
    </xsd:element>
    <xsd:element name="TemplateStatus" ma:index="122" nillable="true" ma:displayName="Template Status" ma:default="" ma:internalName="TemplateStatus">
      <xsd:simpleType>
        <xsd:restriction base="dms:Unknown"/>
      </xsd:simpleType>
    </xsd:element>
    <xsd:element name="TemplateTemplateType" ma:index="123" nillable="true" ma:displayName="Template Type" ma:default="" ma:internalName="TemplateTemplateType">
      <xsd:simpleType>
        <xsd:restriction base="dms:Unknown"/>
      </xsd:simpleType>
    </xsd:element>
    <xsd:element name="ThumbnailAssetId" ma:index="124" nillable="true" ma:displayName="Thumbnail Image Asset" ma:default="" ma:internalName="ThumbnailAssetId" ma:readOnly="false">
      <xsd:simpleType>
        <xsd:restriction base="dms:Text"/>
      </xsd:simpleType>
    </xsd:element>
    <xsd:element name="TimesCloned" ma:index="125" nillable="true" ma:displayName="Times Cloned" ma:default="" ma:internalName="TimesCloned" ma:readOnly="false">
      <xsd:simpleType>
        <xsd:restriction base="dms:Number"/>
      </xsd:simpleType>
    </xsd:element>
    <xsd:element name="TrustLevel" ma:index="127" nillable="true" ma:displayName="Trust Level" ma:default="1 Microsoft Managed Content" ma:internalName="TrustLevel" ma:readOnly="false">
      <xsd:simpleType>
        <xsd:restriction base="dms:Unknown"/>
      </xsd:simpleType>
    </xsd:element>
    <xsd:element name="UALocComments" ma:index="128" nillable="true" ma:displayName="UA Loc Comments" ma:default="" ma:internalName="UALocComments" ma:readOnly="false">
      <xsd:simpleType>
        <xsd:restriction base="dms:Note"/>
      </xsd:simpleType>
    </xsd:element>
    <xsd:element name="UALocRecommendation" ma:index="129"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0" nillable="true" ma:displayName="UA Notes" ma:default="" ma:internalName="UANotes" ma:readOnly="false">
      <xsd:simpleType>
        <xsd:restriction base="dms:Note"/>
      </xsd:simpleType>
    </xsd:element>
    <xsd:element name="TPAppVersion" ma:index="131" nillable="true" ma:displayName="Version" ma:default="" ma:internalName="TPAppVersion">
      <xsd:simpleType>
        <xsd:restriction base="dms:Text"/>
      </xsd:simpleType>
    </xsd:element>
    <xsd:element name="VoteCount" ma:index="132"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2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EFCE5-5CC1-4E77-B5FB-0F7093700E96}">
  <ds:schemaRefs>
    <ds:schemaRef ds:uri="http://schemas.microsoft.com/office/2006/metadata/properties"/>
    <ds:schemaRef ds:uri="http://schemas.microsoft.com/office/infopath/2007/PartnerControls"/>
    <ds:schemaRef ds:uri="5fce2081-f58c-44ad-b03c-4d426a1b6afa"/>
  </ds:schemaRefs>
</ds:datastoreItem>
</file>

<file path=customXml/itemProps2.xml><?xml version="1.0" encoding="utf-8"?>
<ds:datastoreItem xmlns:ds="http://schemas.openxmlformats.org/officeDocument/2006/customXml" ds:itemID="{73485788-A8A7-4A59-A508-5F918119F4BA}">
  <ds:schemaRefs>
    <ds:schemaRef ds:uri="http://schemas.microsoft.com/sharepoint/v3/contenttype/forms"/>
  </ds:schemaRefs>
</ds:datastoreItem>
</file>

<file path=customXml/itemProps3.xml><?xml version="1.0" encoding="utf-8"?>
<ds:datastoreItem xmlns:ds="http://schemas.openxmlformats.org/officeDocument/2006/customXml" ds:itemID="{255DA927-AA91-43DE-8ABE-691DE388C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ce2081-f58c-44ad-b03c-4d426a1b6a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tf02895269</Template>
  <TotalTime>0</TotalTime>
  <Words>277</Words>
  <Application>Microsoft Office PowerPoint</Application>
  <PresentationFormat>Egyéni</PresentationFormat>
  <Paragraphs>110</Paragraphs>
  <Slides>14</Slides>
  <Notes>1</Notes>
  <HiddenSlides>0</HiddenSlides>
  <MMClips>0</MMClips>
  <ScaleCrop>false</ScaleCrop>
  <HeadingPairs>
    <vt:vector size="4" baseType="variant">
      <vt:variant>
        <vt:lpstr>Téma</vt:lpstr>
      </vt:variant>
      <vt:variant>
        <vt:i4>1</vt:i4>
      </vt:variant>
      <vt:variant>
        <vt:lpstr>Diacímek</vt:lpstr>
      </vt:variant>
      <vt:variant>
        <vt:i4>14</vt:i4>
      </vt:variant>
    </vt:vector>
  </HeadingPairs>
  <TitlesOfParts>
    <vt:vector size="15" baseType="lpstr">
      <vt:lpstr>tf02895269</vt:lpstr>
      <vt:lpstr>Weöres Sándor: Galagonya </vt:lpstr>
      <vt:lpstr>sátor</vt:lpstr>
      <vt:lpstr>3. dia</vt:lpstr>
      <vt:lpstr>4. dia</vt:lpstr>
      <vt:lpstr>5. dia</vt:lpstr>
      <vt:lpstr>6. dia</vt:lpstr>
      <vt:lpstr>7. dia</vt:lpstr>
      <vt:lpstr>8. dia</vt:lpstr>
      <vt:lpstr>9. dia</vt:lpstr>
      <vt:lpstr>10. dia</vt:lpstr>
      <vt:lpstr>11. dia</vt:lpstr>
      <vt:lpstr>Weöres Sándor: A galagonya</vt:lpstr>
      <vt:lpstr>Weöres Sándor: A galagonya</vt:lpstr>
      <vt:lpstr>14.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2017-10-03T19:14:44Z</dcterms:created>
  <dcterms:modified xsi:type="dcterms:W3CDTF">2019-12-09T23:35:44Z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0x010100ADEC13B5E4FA0F4BA72DC03E1FAE02FA04009372B5BAB9923946A28806341B445653</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