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3105" y="802298"/>
            <a:ext cx="8561747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93106" y="3531204"/>
            <a:ext cx="8561746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3BF71-38B7-8642-BFCE-EDAE9BD0CBAF}" type="datetimeFigureOut">
              <a:rPr lang="en-US" dirty="0"/>
              <a:t>4/29/2024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3105" y="329307"/>
            <a:ext cx="4897310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334637" y="798973"/>
            <a:ext cx="0" cy="2544756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025CB-9D18-264E-A945-2D020344C9DA}" type="datetimeFigureOut">
              <a:rPr lang="en-US" dirty="0"/>
              <a:t>4/29/2024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883863"/>
            <a:ext cx="1615742" cy="45749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694" y="883863"/>
            <a:ext cx="7738807" cy="4574999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EFB6C-7E96-8F41-8872-189CA1C59F84}" type="datetimeFigureOut">
              <a:rPr lang="en-US" dirty="0"/>
              <a:t>4/29/2024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9439111" y="719272"/>
            <a:ext cx="1615742" cy="0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81CDE-9BE7-C544-8ACB-7077DFC4270F}" type="datetimeFigureOut">
              <a:rPr lang="en-US" dirty="0"/>
              <a:t>4/29/2024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813" y="1756130"/>
            <a:ext cx="8562580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3806195"/>
            <a:ext cx="854999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BA285-9698-1B45-8319-D90A8C63F150}" type="datetimeFigureOut">
              <a:rPr lang="en-US" dirty="0"/>
              <a:t>4/29/2024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284510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889"/>
            <a:ext cx="9520157" cy="105930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4695" y="2010878"/>
            <a:ext cx="4608576" cy="3438144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4793" y="2017343"/>
            <a:ext cx="4604130" cy="344152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6CD42-43FF-B740-998F-DCC3802C4CE3}" type="datetimeFigureOut">
              <a:rPr lang="en-US" dirty="0"/>
              <a:t>4/29/2024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163"/>
            <a:ext cx="9520157" cy="1056319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2019549"/>
            <a:ext cx="460857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4695" y="2824269"/>
            <a:ext cx="4608576" cy="2644457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4791" y="2023003"/>
            <a:ext cx="4608576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4792" y="2821491"/>
            <a:ext cx="4608576" cy="2637371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0FFBD-2EE4-8547-BBAE-A1AC91C8D77E}" type="datetimeFigureOut">
              <a:rPr lang="en-US" dirty="0"/>
              <a:t>4/29/2024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A2352-D7AC-F242-9256-A4477BCBF354}" type="datetimeFigureOut">
              <a:rPr lang="en-US" dirty="0"/>
              <a:t>4/29/2024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CFC6A-9AE6-404D-9FDD-168B477B9C90}" type="datetimeFigureOut">
              <a:rPr lang="en-US" dirty="0"/>
              <a:t>4/29/2024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42" y="798973"/>
            <a:ext cx="3183128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205491"/>
            <a:ext cx="3184989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FCDFD-B4CF-A241-8D71-E814B10BEAF4}" type="datetimeFigureOut">
              <a:rPr lang="en-US" dirty="0"/>
              <a:t>4/29/2024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224711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bg2">
                    <a:lumMod val="10000"/>
                  </a:schemeClr>
                </a:gs>
                <a:gs pos="100000">
                  <a:schemeClr val="bg2">
                    <a:lumMod val="10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>
              <a:bevelT w="133350" h="508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694" y="1129513"/>
            <a:ext cx="5447840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145992"/>
            <a:ext cx="5440037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34695" y="5469856"/>
            <a:ext cx="5440038" cy="320123"/>
          </a:xfrm>
        </p:spPr>
        <p:txBody>
          <a:bodyPr/>
          <a:lstStyle>
            <a:lvl1pPr algn="l">
              <a:defRPr/>
            </a:lvl1pPr>
          </a:lstStyle>
          <a:p>
            <a:fld id="{26A7B589-FD4B-7E46-869A-CBADC5FC564E}" type="datetimeFigureOut">
              <a:rPr lang="en-US" dirty="0"/>
              <a:t>4/29/2024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34910" y="318640"/>
            <a:ext cx="5453475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71687" y="798973"/>
            <a:ext cx="0" cy="2161124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1049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6" y="2015732"/>
            <a:ext cx="9520158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8A92E-5FF9-8143-81B3-CCB531513398}" type="datetimeFigureOut">
              <a:rPr lang="en-US" dirty="0"/>
              <a:t>4/29/2024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4695" y="329307"/>
            <a:ext cx="5855719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3085596" y="1704292"/>
            <a:ext cx="614783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5400" b="1" dirty="0">
                <a:solidFill>
                  <a:srgbClr val="FF0000"/>
                </a:solidFill>
              </a:rPr>
              <a:t>A monda születése</a:t>
            </a:r>
          </a:p>
        </p:txBody>
      </p:sp>
      <p:sp>
        <p:nvSpPr>
          <p:cNvPr id="5" name="Téglalap 4"/>
          <p:cNvSpPr/>
          <p:nvPr/>
        </p:nvSpPr>
        <p:spPr>
          <a:xfrm>
            <a:off x="0" y="5660275"/>
            <a:ext cx="38747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b="1" dirty="0" smtClean="0"/>
              <a:t>Készítette: </a:t>
            </a:r>
            <a:r>
              <a:rPr lang="hu-HU" b="1" dirty="0" err="1" smtClean="0"/>
              <a:t>Pakayné</a:t>
            </a:r>
            <a:r>
              <a:rPr lang="hu-HU" b="1" dirty="0" smtClean="0"/>
              <a:t> </a:t>
            </a:r>
            <a:r>
              <a:rPr lang="hu-HU" b="1" dirty="0"/>
              <a:t>P</a:t>
            </a:r>
            <a:r>
              <a:rPr lang="hu-HU" b="1" dirty="0" smtClean="0"/>
              <a:t>éter Krisztina</a:t>
            </a: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701732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008" y="173254"/>
            <a:ext cx="11874797" cy="2877953"/>
          </a:xfrm>
          <a:prstGeom prst="rect">
            <a:avLst/>
          </a:prstGeom>
        </p:spPr>
      </p:pic>
      <p:pic>
        <p:nvPicPr>
          <p:cNvPr id="3" name="Kép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2008" y="3326481"/>
            <a:ext cx="11854544" cy="2111793"/>
          </a:xfrm>
          <a:prstGeom prst="rect">
            <a:avLst/>
          </a:prstGeom>
        </p:spPr>
      </p:pic>
      <p:cxnSp>
        <p:nvCxnSpPr>
          <p:cNvPr id="5" name="Egyenes összekötő 4"/>
          <p:cNvCxnSpPr/>
          <p:nvPr/>
        </p:nvCxnSpPr>
        <p:spPr>
          <a:xfrm>
            <a:off x="1155032" y="1482291"/>
            <a:ext cx="1366787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Egyenes összekötő 5"/>
          <p:cNvCxnSpPr/>
          <p:nvPr/>
        </p:nvCxnSpPr>
        <p:spPr>
          <a:xfrm>
            <a:off x="5475886" y="1471062"/>
            <a:ext cx="896038" cy="1122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gyenes összekötő 7"/>
          <p:cNvCxnSpPr/>
          <p:nvPr/>
        </p:nvCxnSpPr>
        <p:spPr>
          <a:xfrm>
            <a:off x="9469656" y="1469458"/>
            <a:ext cx="2128786" cy="1283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gyenes összekötő 9"/>
          <p:cNvCxnSpPr/>
          <p:nvPr/>
        </p:nvCxnSpPr>
        <p:spPr>
          <a:xfrm>
            <a:off x="6649453" y="2106329"/>
            <a:ext cx="1570522" cy="2085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gyenes összekötő 11"/>
          <p:cNvCxnSpPr/>
          <p:nvPr/>
        </p:nvCxnSpPr>
        <p:spPr>
          <a:xfrm>
            <a:off x="1086051" y="2751222"/>
            <a:ext cx="896753" cy="160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Egyenes összekötő 13"/>
          <p:cNvCxnSpPr/>
          <p:nvPr/>
        </p:nvCxnSpPr>
        <p:spPr>
          <a:xfrm flipV="1">
            <a:off x="6649453" y="2751222"/>
            <a:ext cx="2080661" cy="1764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gyenes összekötő 15"/>
          <p:cNvCxnSpPr/>
          <p:nvPr/>
        </p:nvCxnSpPr>
        <p:spPr>
          <a:xfrm>
            <a:off x="9469656" y="2768869"/>
            <a:ext cx="244642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Szövegdoboz 17"/>
          <p:cNvSpPr txBox="1"/>
          <p:nvPr/>
        </p:nvSpPr>
        <p:spPr>
          <a:xfrm flipH="1">
            <a:off x="897152" y="3809789"/>
            <a:ext cx="25242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5400" b="1" dirty="0">
                <a:solidFill>
                  <a:srgbClr val="FF0000"/>
                </a:solidFill>
                <a:latin typeface="Magyar Script" panose="030B04020602050B0404" pitchFamily="66" charset="0"/>
              </a:rPr>
              <a:t>t</a:t>
            </a:r>
            <a:r>
              <a:rPr lang="hu-HU" sz="5400" b="1" dirty="0" smtClean="0">
                <a:solidFill>
                  <a:srgbClr val="FF0000"/>
                </a:solidFill>
                <a:latin typeface="Magyar Script" panose="030B04020602050B0404" pitchFamily="66" charset="0"/>
              </a:rPr>
              <a:t>örténet,</a:t>
            </a:r>
            <a:endParaRPr lang="hu-HU" sz="5400" b="1" dirty="0">
              <a:solidFill>
                <a:srgbClr val="FF0000"/>
              </a:solidFill>
              <a:latin typeface="Magyar Script" panose="030B04020602050B0404" pitchFamily="66" charset="0"/>
            </a:endParaRPr>
          </a:p>
        </p:txBody>
      </p:sp>
      <p:sp>
        <p:nvSpPr>
          <p:cNvPr id="19" name="Szövegdoboz 18"/>
          <p:cNvSpPr txBox="1"/>
          <p:nvPr/>
        </p:nvSpPr>
        <p:spPr>
          <a:xfrm flipH="1">
            <a:off x="2951660" y="3799469"/>
            <a:ext cx="25242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5400" b="1" dirty="0" smtClean="0">
                <a:solidFill>
                  <a:srgbClr val="FF0000"/>
                </a:solidFill>
                <a:latin typeface="Magyar Script" panose="030B04020602050B0404" pitchFamily="66" charset="0"/>
              </a:rPr>
              <a:t>mese,</a:t>
            </a:r>
            <a:endParaRPr lang="hu-HU" sz="5400" b="1" dirty="0">
              <a:solidFill>
                <a:srgbClr val="FF0000"/>
              </a:solidFill>
              <a:latin typeface="Magyar Script" panose="030B04020602050B0404" pitchFamily="66" charset="0"/>
            </a:endParaRPr>
          </a:p>
        </p:txBody>
      </p:sp>
      <p:sp>
        <p:nvSpPr>
          <p:cNvPr id="20" name="Szövegdoboz 19"/>
          <p:cNvSpPr txBox="1"/>
          <p:nvPr/>
        </p:nvSpPr>
        <p:spPr>
          <a:xfrm flipH="1">
            <a:off x="4256785" y="3809789"/>
            <a:ext cx="38252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5400" b="1" dirty="0" smtClean="0">
                <a:solidFill>
                  <a:srgbClr val="FF0000"/>
                </a:solidFill>
                <a:latin typeface="Magyar Script" panose="030B04020602050B0404" pitchFamily="66" charset="0"/>
              </a:rPr>
              <a:t>mendemonda,</a:t>
            </a:r>
            <a:endParaRPr lang="hu-HU" sz="5400" b="1" dirty="0">
              <a:solidFill>
                <a:srgbClr val="FF0000"/>
              </a:solidFill>
              <a:latin typeface="Magyar Script" panose="030B04020602050B0404" pitchFamily="66" charset="0"/>
            </a:endParaRPr>
          </a:p>
        </p:txBody>
      </p:sp>
      <p:sp>
        <p:nvSpPr>
          <p:cNvPr id="21" name="Szövegdoboz 20"/>
          <p:cNvSpPr txBox="1"/>
          <p:nvPr/>
        </p:nvSpPr>
        <p:spPr>
          <a:xfrm flipH="1">
            <a:off x="7958314" y="3809789"/>
            <a:ext cx="47933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5400" b="1" dirty="0">
                <a:solidFill>
                  <a:srgbClr val="FF0000"/>
                </a:solidFill>
                <a:latin typeface="Magyar Script" panose="030B04020602050B0404" pitchFamily="66" charset="0"/>
              </a:rPr>
              <a:t>s</a:t>
            </a:r>
            <a:r>
              <a:rPr lang="hu-HU" sz="5400" b="1" dirty="0" smtClean="0">
                <a:solidFill>
                  <a:srgbClr val="FF0000"/>
                </a:solidFill>
                <a:latin typeface="Magyar Script" panose="030B04020602050B0404" pitchFamily="66" charset="0"/>
              </a:rPr>
              <a:t>zöveges feladat,</a:t>
            </a:r>
            <a:endParaRPr lang="hu-HU" sz="5400" b="1" dirty="0">
              <a:solidFill>
                <a:srgbClr val="FF0000"/>
              </a:solidFill>
              <a:latin typeface="Magyar Script" panose="030B04020602050B0404" pitchFamily="66" charset="0"/>
            </a:endParaRPr>
          </a:p>
        </p:txBody>
      </p:sp>
      <p:sp>
        <p:nvSpPr>
          <p:cNvPr id="22" name="Szövegdoboz 21"/>
          <p:cNvSpPr txBox="1"/>
          <p:nvPr/>
        </p:nvSpPr>
        <p:spPr>
          <a:xfrm flipH="1">
            <a:off x="944219" y="4470724"/>
            <a:ext cx="36531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5400" b="1" dirty="0">
                <a:solidFill>
                  <a:srgbClr val="FF0000"/>
                </a:solidFill>
                <a:latin typeface="Magyar Script" panose="030B04020602050B0404" pitchFamily="66" charset="0"/>
              </a:rPr>
              <a:t>k</a:t>
            </a:r>
            <a:r>
              <a:rPr lang="hu-HU" sz="5400" b="1" dirty="0" smtClean="0">
                <a:solidFill>
                  <a:srgbClr val="FF0000"/>
                </a:solidFill>
                <a:latin typeface="Magyar Script" panose="030B04020602050B0404" pitchFamily="66" charset="0"/>
              </a:rPr>
              <a:t>ósza hír,</a:t>
            </a:r>
            <a:endParaRPr lang="hu-HU" sz="5400" b="1" dirty="0">
              <a:solidFill>
                <a:srgbClr val="FF0000"/>
              </a:solidFill>
              <a:latin typeface="Magyar Script" panose="030B04020602050B0404" pitchFamily="66" charset="0"/>
            </a:endParaRPr>
          </a:p>
        </p:txBody>
      </p:sp>
      <p:sp>
        <p:nvSpPr>
          <p:cNvPr id="23" name="Szövegdoboz 22"/>
          <p:cNvSpPr txBox="1"/>
          <p:nvPr/>
        </p:nvSpPr>
        <p:spPr>
          <a:xfrm flipH="1">
            <a:off x="3661710" y="4470724"/>
            <a:ext cx="25242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5400" b="1" dirty="0" smtClean="0">
                <a:solidFill>
                  <a:srgbClr val="FF0000"/>
                </a:solidFill>
                <a:latin typeface="Magyar Script" panose="030B04020602050B0404" pitchFamily="66" charset="0"/>
              </a:rPr>
              <a:t>elbeszélés</a:t>
            </a:r>
            <a:endParaRPr lang="hu-HU" sz="5400" b="1" dirty="0">
              <a:solidFill>
                <a:srgbClr val="FF0000"/>
              </a:solidFill>
              <a:latin typeface="Magyar Script" panose="030B04020602050B04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308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880" y="719087"/>
            <a:ext cx="12035420" cy="3727785"/>
          </a:xfrm>
          <a:prstGeom prst="rect">
            <a:avLst/>
          </a:prstGeom>
        </p:spPr>
      </p:pic>
      <p:pic>
        <p:nvPicPr>
          <p:cNvPr id="3" name="Kép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68527" y="1574332"/>
            <a:ext cx="240481" cy="369971"/>
          </a:xfrm>
          <a:prstGeom prst="rect">
            <a:avLst/>
          </a:prstGeom>
        </p:spPr>
      </p:pic>
      <p:pic>
        <p:nvPicPr>
          <p:cNvPr id="4" name="Kép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72712" y="2700488"/>
            <a:ext cx="240481" cy="369971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88767" y="3894020"/>
            <a:ext cx="240481" cy="369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8059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3947" y="0"/>
            <a:ext cx="9612155" cy="6150543"/>
          </a:xfrm>
          <a:prstGeom prst="rect">
            <a:avLst/>
          </a:prstGeom>
        </p:spPr>
      </p:pic>
      <p:sp>
        <p:nvSpPr>
          <p:cNvPr id="3" name="Szövegdoboz 2"/>
          <p:cNvSpPr txBox="1"/>
          <p:nvPr/>
        </p:nvSpPr>
        <p:spPr>
          <a:xfrm>
            <a:off x="1549667" y="1072852"/>
            <a:ext cx="548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b="1" dirty="0" smtClean="0">
                <a:solidFill>
                  <a:srgbClr val="FF0000"/>
                </a:solidFill>
              </a:rPr>
              <a:t>1.</a:t>
            </a:r>
            <a:endParaRPr lang="hu-HU" sz="3600" b="1" dirty="0">
              <a:solidFill>
                <a:srgbClr val="FF0000"/>
              </a:solidFill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1549667" y="2385626"/>
            <a:ext cx="548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b="1" dirty="0">
                <a:solidFill>
                  <a:srgbClr val="FF0000"/>
                </a:solidFill>
              </a:rPr>
              <a:t>2</a:t>
            </a:r>
            <a:r>
              <a:rPr lang="hu-HU" sz="3600" b="1" dirty="0" smtClean="0">
                <a:solidFill>
                  <a:srgbClr val="FF0000"/>
                </a:solidFill>
              </a:rPr>
              <a:t>.</a:t>
            </a:r>
            <a:endParaRPr lang="hu-HU" sz="3600" b="1" dirty="0">
              <a:solidFill>
                <a:srgbClr val="FF0000"/>
              </a:solidFill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1549667" y="3663375"/>
            <a:ext cx="548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b="1" dirty="0">
                <a:solidFill>
                  <a:srgbClr val="FF0000"/>
                </a:solidFill>
              </a:rPr>
              <a:t>3</a:t>
            </a:r>
            <a:r>
              <a:rPr lang="hu-HU" sz="3600" b="1" dirty="0" smtClean="0">
                <a:solidFill>
                  <a:srgbClr val="FF0000"/>
                </a:solidFill>
              </a:rPr>
              <a:t>.</a:t>
            </a:r>
            <a:endParaRPr lang="hu-HU" sz="3600" b="1" dirty="0">
              <a:solidFill>
                <a:srgbClr val="FF0000"/>
              </a:solidFill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1549667" y="4941124"/>
            <a:ext cx="548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b="1" dirty="0">
                <a:solidFill>
                  <a:srgbClr val="FF0000"/>
                </a:solidFill>
              </a:rPr>
              <a:t>4</a:t>
            </a:r>
            <a:r>
              <a:rPr lang="hu-HU" sz="3600" b="1" dirty="0" smtClean="0">
                <a:solidFill>
                  <a:srgbClr val="FF0000"/>
                </a:solidFill>
              </a:rPr>
              <a:t>.</a:t>
            </a:r>
            <a:endParaRPr lang="hu-HU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228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5150" y="0"/>
            <a:ext cx="10357536" cy="2246213"/>
          </a:xfrm>
          <a:prstGeom prst="rect">
            <a:avLst/>
          </a:prstGeom>
        </p:spPr>
      </p:pic>
      <p:pic>
        <p:nvPicPr>
          <p:cNvPr id="3" name="Kép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5150" y="2805255"/>
            <a:ext cx="10357536" cy="3294554"/>
          </a:xfrm>
          <a:prstGeom prst="rect">
            <a:avLst/>
          </a:prstGeom>
        </p:spPr>
      </p:pic>
      <p:cxnSp>
        <p:nvCxnSpPr>
          <p:cNvPr id="5" name="Egyenes összekötő 4"/>
          <p:cNvCxnSpPr/>
          <p:nvPr/>
        </p:nvCxnSpPr>
        <p:spPr>
          <a:xfrm>
            <a:off x="1626669" y="1123106"/>
            <a:ext cx="275282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Egyenes összekötő 5"/>
          <p:cNvCxnSpPr/>
          <p:nvPr/>
        </p:nvCxnSpPr>
        <p:spPr>
          <a:xfrm flipV="1">
            <a:off x="1626669" y="1530417"/>
            <a:ext cx="2425567" cy="497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gyenes összekötő 7"/>
          <p:cNvCxnSpPr/>
          <p:nvPr/>
        </p:nvCxnSpPr>
        <p:spPr>
          <a:xfrm>
            <a:off x="5003533" y="1530417"/>
            <a:ext cx="239829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gyenes összekötő 9"/>
          <p:cNvCxnSpPr/>
          <p:nvPr/>
        </p:nvCxnSpPr>
        <p:spPr>
          <a:xfrm>
            <a:off x="5003533" y="2016652"/>
            <a:ext cx="1724526" cy="465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gyenes összekötő 11"/>
          <p:cNvCxnSpPr/>
          <p:nvPr/>
        </p:nvCxnSpPr>
        <p:spPr>
          <a:xfrm>
            <a:off x="8189495" y="1123106"/>
            <a:ext cx="286993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Egyenes összekötő 13"/>
          <p:cNvCxnSpPr/>
          <p:nvPr/>
        </p:nvCxnSpPr>
        <p:spPr>
          <a:xfrm>
            <a:off x="8189495" y="2016652"/>
            <a:ext cx="225391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zövegdoboz 15"/>
          <p:cNvSpPr txBox="1"/>
          <p:nvPr/>
        </p:nvSpPr>
        <p:spPr>
          <a:xfrm flipH="1">
            <a:off x="5003533" y="3139758"/>
            <a:ext cx="43710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5400" b="1" dirty="0" smtClean="0">
                <a:solidFill>
                  <a:srgbClr val="FF0000"/>
                </a:solidFill>
                <a:latin typeface="Magyar Script" panose="030B04020602050B0404" pitchFamily="66" charset="0"/>
              </a:rPr>
              <a:t>szájhagyomány</a:t>
            </a:r>
            <a:endParaRPr lang="hu-HU" sz="5400" b="1" dirty="0">
              <a:solidFill>
                <a:srgbClr val="FF0000"/>
              </a:solidFill>
              <a:latin typeface="Magyar Script" panose="030B04020602050B0404" pitchFamily="66" charset="0"/>
            </a:endParaRPr>
          </a:p>
        </p:txBody>
      </p:sp>
      <p:sp>
        <p:nvSpPr>
          <p:cNvPr id="17" name="Szövegdoboz 16"/>
          <p:cNvSpPr txBox="1"/>
          <p:nvPr/>
        </p:nvSpPr>
        <p:spPr>
          <a:xfrm flipH="1">
            <a:off x="6202680" y="4026978"/>
            <a:ext cx="43710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5400" b="1" dirty="0" smtClean="0">
                <a:solidFill>
                  <a:srgbClr val="FF0000"/>
                </a:solidFill>
                <a:latin typeface="Magyar Script" panose="030B04020602050B0404" pitchFamily="66" charset="0"/>
              </a:rPr>
              <a:t>változtak</a:t>
            </a:r>
            <a:endParaRPr lang="hu-HU" sz="5400" b="1" dirty="0">
              <a:solidFill>
                <a:srgbClr val="FF0000"/>
              </a:solidFill>
              <a:latin typeface="Magyar Script" panose="030B04020602050B0404" pitchFamily="66" charset="0"/>
            </a:endParaRPr>
          </a:p>
        </p:txBody>
      </p:sp>
      <p:sp>
        <p:nvSpPr>
          <p:cNvPr id="18" name="Szövegdoboz 17"/>
          <p:cNvSpPr txBox="1"/>
          <p:nvPr/>
        </p:nvSpPr>
        <p:spPr>
          <a:xfrm flipH="1">
            <a:off x="7820927" y="4950308"/>
            <a:ext cx="43710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5400" b="1" dirty="0" smtClean="0">
                <a:solidFill>
                  <a:srgbClr val="FF0000"/>
                </a:solidFill>
                <a:latin typeface="Magyar Script" panose="030B04020602050B0404" pitchFamily="66" charset="0"/>
              </a:rPr>
              <a:t>lejegyezték</a:t>
            </a:r>
            <a:endParaRPr lang="hu-HU" sz="5400" b="1" dirty="0">
              <a:solidFill>
                <a:srgbClr val="FF0000"/>
              </a:solidFill>
              <a:latin typeface="Magyar Script" panose="030B04020602050B04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3050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968" y="1161949"/>
            <a:ext cx="11865714" cy="3641057"/>
          </a:xfrm>
          <a:prstGeom prst="rect">
            <a:avLst/>
          </a:prstGeom>
        </p:spPr>
      </p:pic>
      <p:cxnSp>
        <p:nvCxnSpPr>
          <p:cNvPr id="4" name="Egyenes összekötő 3"/>
          <p:cNvCxnSpPr/>
          <p:nvPr/>
        </p:nvCxnSpPr>
        <p:spPr>
          <a:xfrm>
            <a:off x="6102417" y="2213811"/>
            <a:ext cx="1405288" cy="143416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Egyenes összekötő 5"/>
          <p:cNvCxnSpPr/>
          <p:nvPr/>
        </p:nvCxnSpPr>
        <p:spPr>
          <a:xfrm flipV="1">
            <a:off x="6092825" y="2213811"/>
            <a:ext cx="1414880" cy="71708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gyenes összekötő 7"/>
          <p:cNvCxnSpPr/>
          <p:nvPr/>
        </p:nvCxnSpPr>
        <p:spPr>
          <a:xfrm>
            <a:off x="6092825" y="3647975"/>
            <a:ext cx="1414880" cy="72189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gyenes összekötő 9"/>
          <p:cNvCxnSpPr/>
          <p:nvPr/>
        </p:nvCxnSpPr>
        <p:spPr>
          <a:xfrm flipV="1">
            <a:off x="6102417" y="2930893"/>
            <a:ext cx="1405288" cy="143897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7673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1229" y="0"/>
            <a:ext cx="10415371" cy="2348564"/>
          </a:xfrm>
          <a:prstGeom prst="rect">
            <a:avLst/>
          </a:prstGeom>
        </p:spPr>
      </p:pic>
      <p:pic>
        <p:nvPicPr>
          <p:cNvPr id="3" name="Kép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6112" y="2653565"/>
            <a:ext cx="11465606" cy="3458478"/>
          </a:xfrm>
          <a:prstGeom prst="rect">
            <a:avLst/>
          </a:prstGeom>
        </p:spPr>
      </p:pic>
      <p:pic>
        <p:nvPicPr>
          <p:cNvPr id="4" name="Kép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27343" y="1256397"/>
            <a:ext cx="325421" cy="418398"/>
          </a:xfrm>
          <a:prstGeom prst="rect">
            <a:avLst/>
          </a:prstGeom>
        </p:spPr>
      </p:pic>
      <p:sp>
        <p:nvSpPr>
          <p:cNvPr id="5" name="Szövegdoboz 4"/>
          <p:cNvSpPr txBox="1"/>
          <p:nvPr/>
        </p:nvSpPr>
        <p:spPr>
          <a:xfrm>
            <a:off x="1058779" y="3108961"/>
            <a:ext cx="548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b="1" dirty="0">
                <a:solidFill>
                  <a:srgbClr val="FF0000"/>
                </a:solidFill>
              </a:rPr>
              <a:t>3</a:t>
            </a:r>
            <a:r>
              <a:rPr lang="hu-HU" sz="3600" b="1" dirty="0" smtClean="0">
                <a:solidFill>
                  <a:srgbClr val="FF0000"/>
                </a:solidFill>
              </a:rPr>
              <a:t>.</a:t>
            </a:r>
            <a:endParaRPr lang="hu-HU" sz="3600" b="1" dirty="0">
              <a:solidFill>
                <a:srgbClr val="FF0000"/>
              </a:solidFill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1058779" y="3647976"/>
            <a:ext cx="548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b="1" dirty="0">
                <a:solidFill>
                  <a:srgbClr val="FF0000"/>
                </a:solidFill>
              </a:rPr>
              <a:t>4</a:t>
            </a:r>
            <a:r>
              <a:rPr lang="hu-HU" sz="3600" b="1" dirty="0" smtClean="0">
                <a:solidFill>
                  <a:srgbClr val="FF0000"/>
                </a:solidFill>
              </a:rPr>
              <a:t>.</a:t>
            </a:r>
            <a:endParaRPr lang="hu-HU" sz="3600" b="1" dirty="0">
              <a:solidFill>
                <a:srgbClr val="FF0000"/>
              </a:solidFill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1058779" y="4210688"/>
            <a:ext cx="548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b="1" dirty="0" smtClean="0">
                <a:solidFill>
                  <a:srgbClr val="FF0000"/>
                </a:solidFill>
              </a:rPr>
              <a:t>1.</a:t>
            </a:r>
            <a:endParaRPr lang="hu-HU" sz="3600" b="1" dirty="0">
              <a:solidFill>
                <a:srgbClr val="FF0000"/>
              </a:solidFill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1058779" y="4749703"/>
            <a:ext cx="548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b="1" dirty="0">
                <a:solidFill>
                  <a:srgbClr val="FF0000"/>
                </a:solidFill>
              </a:rPr>
              <a:t>3</a:t>
            </a:r>
            <a:r>
              <a:rPr lang="hu-HU" sz="3600" b="1" dirty="0" smtClean="0">
                <a:solidFill>
                  <a:srgbClr val="FF0000"/>
                </a:solidFill>
              </a:rPr>
              <a:t>.</a:t>
            </a:r>
            <a:endParaRPr lang="hu-HU" sz="3600" b="1" dirty="0">
              <a:solidFill>
                <a:srgbClr val="FF0000"/>
              </a:solidFill>
            </a:endParaRPr>
          </a:p>
        </p:txBody>
      </p:sp>
      <p:sp>
        <p:nvSpPr>
          <p:cNvPr id="9" name="Szövegdoboz 8"/>
          <p:cNvSpPr txBox="1"/>
          <p:nvPr/>
        </p:nvSpPr>
        <p:spPr>
          <a:xfrm>
            <a:off x="1058779" y="5267598"/>
            <a:ext cx="548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b="1" dirty="0">
                <a:solidFill>
                  <a:srgbClr val="FF0000"/>
                </a:solidFill>
              </a:rPr>
              <a:t>2</a:t>
            </a:r>
            <a:r>
              <a:rPr lang="hu-HU" sz="3600" b="1" dirty="0" smtClean="0">
                <a:solidFill>
                  <a:srgbClr val="FF0000"/>
                </a:solidFill>
              </a:rPr>
              <a:t>.</a:t>
            </a:r>
            <a:endParaRPr lang="hu-HU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3074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EDEBE7"/>
      </a:lt2>
      <a:accent1>
        <a:srgbClr val="5FA534"/>
      </a:accent1>
      <a:accent2>
        <a:srgbClr val="DCAB34"/>
      </a:accent2>
      <a:accent3>
        <a:srgbClr val="D26D23"/>
      </a:accent3>
      <a:accent4>
        <a:srgbClr val="972323"/>
      </a:accent4>
      <a:accent5>
        <a:srgbClr val="236797"/>
      </a:accent5>
      <a:accent6>
        <a:srgbClr val="2FB6C6"/>
      </a:accent6>
      <a:hlink>
        <a:srgbClr val="8FC639"/>
      </a:hlink>
      <a:folHlink>
        <a:srgbClr val="E7C272"/>
      </a:folHlink>
    </a:clrScheme>
    <a:fontScheme name="Gallery">
      <a:majorFont>
        <a:latin typeface="Palatino Linotype" panose="020405020505050303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AC464412-510E-4F2B-8947-A0DDBD02899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Galéria</Template>
  <TotalTime>29</TotalTime>
  <Words>42</Words>
  <Application>Microsoft Office PowerPoint</Application>
  <PresentationFormat>Szélesvásznú</PresentationFormat>
  <Paragraphs>20</Paragraphs>
  <Slides>7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11" baseType="lpstr">
      <vt:lpstr>Arial</vt:lpstr>
      <vt:lpstr>Magyar Script</vt:lpstr>
      <vt:lpstr>Palatino Linotype</vt:lpstr>
      <vt:lpstr>Gallery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Kriszti</dc:creator>
  <cp:lastModifiedBy>Erika Viktória Németh</cp:lastModifiedBy>
  <cp:revision>4</cp:revision>
  <dcterms:created xsi:type="dcterms:W3CDTF">2023-08-01T13:06:40Z</dcterms:created>
  <dcterms:modified xsi:type="dcterms:W3CDTF">2024-04-29T07:56:02Z</dcterms:modified>
</cp:coreProperties>
</file>