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bih=567&amp;biw=1275&amp;hl=hu&amp;sxsrf=AB5stBgcAMLJm3wPOL60rNBFX7KvvA0PyQ:1690733479261&amp;q=Riga&amp;si=ACFMAn86XkhxzOC35jo3k1ec_mUa4PwHgnEtN6tbGWMWaJ9RAjWr-EPUsSWF9EotbtzAyITFwr5Q6H2zUocEQZJMZWGDJBdx-oiIkp58PDM_a1Qjs0ewdC3OnLsAtT-tqLYx7MKaopFEUtGklGljI3dH_TqC3tooFr9q_Nddzgf_fotcZIu8BXqWkiXohi44IhgjEWCOWuM4&amp;sa=X&amp;ved=2ahUKEwjmpMOD6baAAxWRywIHHX83BW0QmxMoAHoECDMQA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client=firefox-b-d&amp;bih=567&amp;biw=1275&amp;hl=hu&amp;sxsrf=AB5stBgcAMLJm3wPOL60rNBFX7KvvA0PyQ:1690733479261&amp;q=Moszkva&amp;si=ACFMAn86XkhxzOC35jo3k1ec_mUa4PwHgnEtN6tbGWMWaJ9RAmwaqJDALkJBRgoQZrn07DalBdGRFeN1LuJwf7JHMW6CU-DTIKeMmto1esyxhi2R8smYYF5eLe9RGhok_MleT7Uz8NpUxsyuH9cJncTxpy9m8xrFqgisx5ZDEXHSfygeWPQjhqIRgbU0Jcu97E8jxavtr5rO&amp;sa=X&amp;ved=2ahUKEwjmpMOD6baAAxWRywIHHX83BW0QmxMoAHoECDIQA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8922" y="61859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smtClean="0"/>
              <a:t>Készítette: </a:t>
            </a:r>
            <a:r>
              <a:rPr lang="hu-HU" sz="2400" b="1" dirty="0" err="1" smtClean="0"/>
              <a:t>Pakayné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péter</a:t>
            </a:r>
            <a:r>
              <a:rPr lang="hu-HU" sz="2400" b="1" dirty="0" smtClean="0"/>
              <a:t> Krisztina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4896349" y="3754473"/>
            <a:ext cx="210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Leksa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Manush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465574" y="2493563"/>
            <a:ext cx="5219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Cigány bölcsődal</a:t>
            </a:r>
            <a:endParaRPr lang="hu-H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68" y="0"/>
            <a:ext cx="6257925" cy="4857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77" y="837398"/>
            <a:ext cx="7635035" cy="586659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060834" y="1665171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060834" y="2613259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060834" y="3085197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060834" y="3784684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060834" y="4256622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060834" y="5229751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060834" y="5690975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060834" y="6398828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656310" y="1665170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656310" y="2577992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673888" y="3085197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656310" y="4015991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7640855" y="2154455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7672435" y="2809299"/>
            <a:ext cx="1588168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0" y="2059806"/>
            <a:ext cx="10815850" cy="2608447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1626669" y="4456497"/>
            <a:ext cx="6208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40" y="0"/>
            <a:ext cx="5953125" cy="5238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64" y="780338"/>
            <a:ext cx="7909723" cy="6077662"/>
          </a:xfrm>
          <a:prstGeom prst="rect">
            <a:avLst/>
          </a:prstGeom>
        </p:spPr>
      </p:pic>
      <p:sp>
        <p:nvSpPr>
          <p:cNvPr id="4" name="Szabadkézi sokszög 3"/>
          <p:cNvSpPr/>
          <p:nvPr/>
        </p:nvSpPr>
        <p:spPr>
          <a:xfrm>
            <a:off x="4369869" y="4437246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4623776" y="4926530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4331368" y="5881036"/>
            <a:ext cx="413887" cy="895284"/>
          </a:xfrm>
          <a:custGeom>
            <a:avLst/>
            <a:gdLst>
              <a:gd name="connsiteX0" fmla="*/ 0 w 413887"/>
              <a:gd name="connsiteY0" fmla="*/ 0 h 895284"/>
              <a:gd name="connsiteX1" fmla="*/ 96253 w 413887"/>
              <a:gd name="connsiteY1" fmla="*/ 9625 h 895284"/>
              <a:gd name="connsiteX2" fmla="*/ 154005 w 413887"/>
              <a:gd name="connsiteY2" fmla="*/ 38501 h 895284"/>
              <a:gd name="connsiteX3" fmla="*/ 221381 w 413887"/>
              <a:gd name="connsiteY3" fmla="*/ 57751 h 895284"/>
              <a:gd name="connsiteX4" fmla="*/ 259883 w 413887"/>
              <a:gd name="connsiteY4" fmla="*/ 96252 h 895284"/>
              <a:gd name="connsiteX5" fmla="*/ 308009 w 413887"/>
              <a:gd name="connsiteY5" fmla="*/ 173255 h 895284"/>
              <a:gd name="connsiteX6" fmla="*/ 336885 w 413887"/>
              <a:gd name="connsiteY6" fmla="*/ 211756 h 895284"/>
              <a:gd name="connsiteX7" fmla="*/ 356135 w 413887"/>
              <a:gd name="connsiteY7" fmla="*/ 269507 h 895284"/>
              <a:gd name="connsiteX8" fmla="*/ 394636 w 413887"/>
              <a:gd name="connsiteY8" fmla="*/ 336884 h 895284"/>
              <a:gd name="connsiteX9" fmla="*/ 413887 w 413887"/>
              <a:gd name="connsiteY9" fmla="*/ 394636 h 895284"/>
              <a:gd name="connsiteX10" fmla="*/ 404261 w 413887"/>
              <a:gd name="connsiteY10" fmla="*/ 625642 h 895284"/>
              <a:gd name="connsiteX11" fmla="*/ 375386 w 413887"/>
              <a:gd name="connsiteY11" fmla="*/ 721895 h 895284"/>
              <a:gd name="connsiteX12" fmla="*/ 298384 w 413887"/>
              <a:gd name="connsiteY12" fmla="*/ 789271 h 895284"/>
              <a:gd name="connsiteX13" fmla="*/ 250257 w 413887"/>
              <a:gd name="connsiteY13" fmla="*/ 837398 h 895284"/>
              <a:gd name="connsiteX14" fmla="*/ 231007 w 413887"/>
              <a:gd name="connsiteY14" fmla="*/ 866273 h 895284"/>
              <a:gd name="connsiteX15" fmla="*/ 173255 w 413887"/>
              <a:gd name="connsiteY15" fmla="*/ 885524 h 895284"/>
              <a:gd name="connsiteX16" fmla="*/ 0 w 413887"/>
              <a:gd name="connsiteY16" fmla="*/ 895149 h 89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3887" h="895284">
                <a:moveTo>
                  <a:pt x="0" y="0"/>
                </a:moveTo>
                <a:cubicBezTo>
                  <a:pt x="32084" y="3208"/>
                  <a:pt x="64384" y="4722"/>
                  <a:pt x="96253" y="9625"/>
                </a:cubicBezTo>
                <a:cubicBezTo>
                  <a:pt x="131200" y="15001"/>
                  <a:pt x="122278" y="22637"/>
                  <a:pt x="154005" y="38501"/>
                </a:cubicBezTo>
                <a:cubicBezTo>
                  <a:pt x="167813" y="45405"/>
                  <a:pt x="209045" y="54667"/>
                  <a:pt x="221381" y="57751"/>
                </a:cubicBezTo>
                <a:cubicBezTo>
                  <a:pt x="234215" y="70585"/>
                  <a:pt x="248071" y="82472"/>
                  <a:pt x="259883" y="96252"/>
                </a:cubicBezTo>
                <a:cubicBezTo>
                  <a:pt x="270647" y="108809"/>
                  <a:pt x="303688" y="166774"/>
                  <a:pt x="308009" y="173255"/>
                </a:cubicBezTo>
                <a:cubicBezTo>
                  <a:pt x="316908" y="186603"/>
                  <a:pt x="327260" y="198922"/>
                  <a:pt x="336885" y="211756"/>
                </a:cubicBezTo>
                <a:cubicBezTo>
                  <a:pt x="343302" y="231006"/>
                  <a:pt x="344879" y="252623"/>
                  <a:pt x="356135" y="269507"/>
                </a:cubicBezTo>
                <a:cubicBezTo>
                  <a:pt x="373501" y="295555"/>
                  <a:pt x="382423" y="306351"/>
                  <a:pt x="394636" y="336884"/>
                </a:cubicBezTo>
                <a:cubicBezTo>
                  <a:pt x="402172" y="355725"/>
                  <a:pt x="413887" y="394636"/>
                  <a:pt x="413887" y="394636"/>
                </a:cubicBezTo>
                <a:cubicBezTo>
                  <a:pt x="410678" y="471638"/>
                  <a:pt x="409752" y="548769"/>
                  <a:pt x="404261" y="625642"/>
                </a:cubicBezTo>
                <a:cubicBezTo>
                  <a:pt x="403254" y="639735"/>
                  <a:pt x="378050" y="719231"/>
                  <a:pt x="375386" y="721895"/>
                </a:cubicBezTo>
                <a:cubicBezTo>
                  <a:pt x="325542" y="771739"/>
                  <a:pt x="351405" y="749506"/>
                  <a:pt x="298384" y="789271"/>
                </a:cubicBezTo>
                <a:cubicBezTo>
                  <a:pt x="247048" y="866274"/>
                  <a:pt x="314426" y="773229"/>
                  <a:pt x="250257" y="837398"/>
                </a:cubicBezTo>
                <a:cubicBezTo>
                  <a:pt x="242077" y="845578"/>
                  <a:pt x="240816" y="860142"/>
                  <a:pt x="231007" y="866273"/>
                </a:cubicBezTo>
                <a:cubicBezTo>
                  <a:pt x="213799" y="877028"/>
                  <a:pt x="193464" y="883687"/>
                  <a:pt x="173255" y="885524"/>
                </a:cubicBezTo>
                <a:cubicBezTo>
                  <a:pt x="45010" y="897182"/>
                  <a:pt x="102815" y="895149"/>
                  <a:pt x="0" y="89514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4284404" y="6171624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6957460" y="1740568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7211367" y="2238629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7211367" y="3242110"/>
            <a:ext cx="413887" cy="895284"/>
          </a:xfrm>
          <a:custGeom>
            <a:avLst/>
            <a:gdLst>
              <a:gd name="connsiteX0" fmla="*/ 0 w 413887"/>
              <a:gd name="connsiteY0" fmla="*/ 0 h 895284"/>
              <a:gd name="connsiteX1" fmla="*/ 96253 w 413887"/>
              <a:gd name="connsiteY1" fmla="*/ 9625 h 895284"/>
              <a:gd name="connsiteX2" fmla="*/ 154005 w 413887"/>
              <a:gd name="connsiteY2" fmla="*/ 38501 h 895284"/>
              <a:gd name="connsiteX3" fmla="*/ 221381 w 413887"/>
              <a:gd name="connsiteY3" fmla="*/ 57751 h 895284"/>
              <a:gd name="connsiteX4" fmla="*/ 259883 w 413887"/>
              <a:gd name="connsiteY4" fmla="*/ 96252 h 895284"/>
              <a:gd name="connsiteX5" fmla="*/ 308009 w 413887"/>
              <a:gd name="connsiteY5" fmla="*/ 173255 h 895284"/>
              <a:gd name="connsiteX6" fmla="*/ 336885 w 413887"/>
              <a:gd name="connsiteY6" fmla="*/ 211756 h 895284"/>
              <a:gd name="connsiteX7" fmla="*/ 356135 w 413887"/>
              <a:gd name="connsiteY7" fmla="*/ 269507 h 895284"/>
              <a:gd name="connsiteX8" fmla="*/ 394636 w 413887"/>
              <a:gd name="connsiteY8" fmla="*/ 336884 h 895284"/>
              <a:gd name="connsiteX9" fmla="*/ 413887 w 413887"/>
              <a:gd name="connsiteY9" fmla="*/ 394636 h 895284"/>
              <a:gd name="connsiteX10" fmla="*/ 404261 w 413887"/>
              <a:gd name="connsiteY10" fmla="*/ 625642 h 895284"/>
              <a:gd name="connsiteX11" fmla="*/ 375386 w 413887"/>
              <a:gd name="connsiteY11" fmla="*/ 721895 h 895284"/>
              <a:gd name="connsiteX12" fmla="*/ 298384 w 413887"/>
              <a:gd name="connsiteY12" fmla="*/ 789271 h 895284"/>
              <a:gd name="connsiteX13" fmla="*/ 250257 w 413887"/>
              <a:gd name="connsiteY13" fmla="*/ 837398 h 895284"/>
              <a:gd name="connsiteX14" fmla="*/ 231007 w 413887"/>
              <a:gd name="connsiteY14" fmla="*/ 866273 h 895284"/>
              <a:gd name="connsiteX15" fmla="*/ 173255 w 413887"/>
              <a:gd name="connsiteY15" fmla="*/ 885524 h 895284"/>
              <a:gd name="connsiteX16" fmla="*/ 0 w 413887"/>
              <a:gd name="connsiteY16" fmla="*/ 895149 h 89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3887" h="895284">
                <a:moveTo>
                  <a:pt x="0" y="0"/>
                </a:moveTo>
                <a:cubicBezTo>
                  <a:pt x="32084" y="3208"/>
                  <a:pt x="64384" y="4722"/>
                  <a:pt x="96253" y="9625"/>
                </a:cubicBezTo>
                <a:cubicBezTo>
                  <a:pt x="131200" y="15001"/>
                  <a:pt x="122278" y="22637"/>
                  <a:pt x="154005" y="38501"/>
                </a:cubicBezTo>
                <a:cubicBezTo>
                  <a:pt x="167813" y="45405"/>
                  <a:pt x="209045" y="54667"/>
                  <a:pt x="221381" y="57751"/>
                </a:cubicBezTo>
                <a:cubicBezTo>
                  <a:pt x="234215" y="70585"/>
                  <a:pt x="248071" y="82472"/>
                  <a:pt x="259883" y="96252"/>
                </a:cubicBezTo>
                <a:cubicBezTo>
                  <a:pt x="270647" y="108809"/>
                  <a:pt x="303688" y="166774"/>
                  <a:pt x="308009" y="173255"/>
                </a:cubicBezTo>
                <a:cubicBezTo>
                  <a:pt x="316908" y="186603"/>
                  <a:pt x="327260" y="198922"/>
                  <a:pt x="336885" y="211756"/>
                </a:cubicBezTo>
                <a:cubicBezTo>
                  <a:pt x="343302" y="231006"/>
                  <a:pt x="344879" y="252623"/>
                  <a:pt x="356135" y="269507"/>
                </a:cubicBezTo>
                <a:cubicBezTo>
                  <a:pt x="373501" y="295555"/>
                  <a:pt x="382423" y="306351"/>
                  <a:pt x="394636" y="336884"/>
                </a:cubicBezTo>
                <a:cubicBezTo>
                  <a:pt x="402172" y="355725"/>
                  <a:pt x="413887" y="394636"/>
                  <a:pt x="413887" y="394636"/>
                </a:cubicBezTo>
                <a:cubicBezTo>
                  <a:pt x="410678" y="471638"/>
                  <a:pt x="409752" y="548769"/>
                  <a:pt x="404261" y="625642"/>
                </a:cubicBezTo>
                <a:cubicBezTo>
                  <a:pt x="403254" y="639735"/>
                  <a:pt x="378050" y="719231"/>
                  <a:pt x="375386" y="721895"/>
                </a:cubicBezTo>
                <a:cubicBezTo>
                  <a:pt x="325542" y="771739"/>
                  <a:pt x="351405" y="749506"/>
                  <a:pt x="298384" y="789271"/>
                </a:cubicBezTo>
                <a:cubicBezTo>
                  <a:pt x="247048" y="866274"/>
                  <a:pt x="314426" y="773229"/>
                  <a:pt x="250257" y="837398"/>
                </a:cubicBezTo>
                <a:cubicBezTo>
                  <a:pt x="242077" y="845578"/>
                  <a:pt x="240816" y="860142"/>
                  <a:pt x="231007" y="866273"/>
                </a:cubicBezTo>
                <a:cubicBezTo>
                  <a:pt x="213799" y="877028"/>
                  <a:pt x="193464" y="883687"/>
                  <a:pt x="173255" y="885524"/>
                </a:cubicBezTo>
                <a:cubicBezTo>
                  <a:pt x="45010" y="897182"/>
                  <a:pt x="102815" y="895149"/>
                  <a:pt x="0" y="89514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7142165" y="3447673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9623658" y="1734953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8981121" y="2105094"/>
            <a:ext cx="413887" cy="895284"/>
          </a:xfrm>
          <a:custGeom>
            <a:avLst/>
            <a:gdLst>
              <a:gd name="connsiteX0" fmla="*/ 0 w 413887"/>
              <a:gd name="connsiteY0" fmla="*/ 0 h 895284"/>
              <a:gd name="connsiteX1" fmla="*/ 96253 w 413887"/>
              <a:gd name="connsiteY1" fmla="*/ 9625 h 895284"/>
              <a:gd name="connsiteX2" fmla="*/ 154005 w 413887"/>
              <a:gd name="connsiteY2" fmla="*/ 38501 h 895284"/>
              <a:gd name="connsiteX3" fmla="*/ 221381 w 413887"/>
              <a:gd name="connsiteY3" fmla="*/ 57751 h 895284"/>
              <a:gd name="connsiteX4" fmla="*/ 259883 w 413887"/>
              <a:gd name="connsiteY4" fmla="*/ 96252 h 895284"/>
              <a:gd name="connsiteX5" fmla="*/ 308009 w 413887"/>
              <a:gd name="connsiteY5" fmla="*/ 173255 h 895284"/>
              <a:gd name="connsiteX6" fmla="*/ 336885 w 413887"/>
              <a:gd name="connsiteY6" fmla="*/ 211756 h 895284"/>
              <a:gd name="connsiteX7" fmla="*/ 356135 w 413887"/>
              <a:gd name="connsiteY7" fmla="*/ 269507 h 895284"/>
              <a:gd name="connsiteX8" fmla="*/ 394636 w 413887"/>
              <a:gd name="connsiteY8" fmla="*/ 336884 h 895284"/>
              <a:gd name="connsiteX9" fmla="*/ 413887 w 413887"/>
              <a:gd name="connsiteY9" fmla="*/ 394636 h 895284"/>
              <a:gd name="connsiteX10" fmla="*/ 404261 w 413887"/>
              <a:gd name="connsiteY10" fmla="*/ 625642 h 895284"/>
              <a:gd name="connsiteX11" fmla="*/ 375386 w 413887"/>
              <a:gd name="connsiteY11" fmla="*/ 721895 h 895284"/>
              <a:gd name="connsiteX12" fmla="*/ 298384 w 413887"/>
              <a:gd name="connsiteY12" fmla="*/ 789271 h 895284"/>
              <a:gd name="connsiteX13" fmla="*/ 250257 w 413887"/>
              <a:gd name="connsiteY13" fmla="*/ 837398 h 895284"/>
              <a:gd name="connsiteX14" fmla="*/ 231007 w 413887"/>
              <a:gd name="connsiteY14" fmla="*/ 866273 h 895284"/>
              <a:gd name="connsiteX15" fmla="*/ 173255 w 413887"/>
              <a:gd name="connsiteY15" fmla="*/ 885524 h 895284"/>
              <a:gd name="connsiteX16" fmla="*/ 0 w 413887"/>
              <a:gd name="connsiteY16" fmla="*/ 895149 h 89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3887" h="895284">
                <a:moveTo>
                  <a:pt x="0" y="0"/>
                </a:moveTo>
                <a:cubicBezTo>
                  <a:pt x="32084" y="3208"/>
                  <a:pt x="64384" y="4722"/>
                  <a:pt x="96253" y="9625"/>
                </a:cubicBezTo>
                <a:cubicBezTo>
                  <a:pt x="131200" y="15001"/>
                  <a:pt x="122278" y="22637"/>
                  <a:pt x="154005" y="38501"/>
                </a:cubicBezTo>
                <a:cubicBezTo>
                  <a:pt x="167813" y="45405"/>
                  <a:pt x="209045" y="54667"/>
                  <a:pt x="221381" y="57751"/>
                </a:cubicBezTo>
                <a:cubicBezTo>
                  <a:pt x="234215" y="70585"/>
                  <a:pt x="248071" y="82472"/>
                  <a:pt x="259883" y="96252"/>
                </a:cubicBezTo>
                <a:cubicBezTo>
                  <a:pt x="270647" y="108809"/>
                  <a:pt x="303688" y="166774"/>
                  <a:pt x="308009" y="173255"/>
                </a:cubicBezTo>
                <a:cubicBezTo>
                  <a:pt x="316908" y="186603"/>
                  <a:pt x="327260" y="198922"/>
                  <a:pt x="336885" y="211756"/>
                </a:cubicBezTo>
                <a:cubicBezTo>
                  <a:pt x="343302" y="231006"/>
                  <a:pt x="344879" y="252623"/>
                  <a:pt x="356135" y="269507"/>
                </a:cubicBezTo>
                <a:cubicBezTo>
                  <a:pt x="373501" y="295555"/>
                  <a:pt x="382423" y="306351"/>
                  <a:pt x="394636" y="336884"/>
                </a:cubicBezTo>
                <a:cubicBezTo>
                  <a:pt x="402172" y="355725"/>
                  <a:pt x="413887" y="394636"/>
                  <a:pt x="413887" y="394636"/>
                </a:cubicBezTo>
                <a:cubicBezTo>
                  <a:pt x="410678" y="471638"/>
                  <a:pt x="409752" y="548769"/>
                  <a:pt x="404261" y="625642"/>
                </a:cubicBezTo>
                <a:cubicBezTo>
                  <a:pt x="403254" y="639735"/>
                  <a:pt x="378050" y="719231"/>
                  <a:pt x="375386" y="721895"/>
                </a:cubicBezTo>
                <a:cubicBezTo>
                  <a:pt x="325542" y="771739"/>
                  <a:pt x="351405" y="749506"/>
                  <a:pt x="298384" y="789271"/>
                </a:cubicBezTo>
                <a:cubicBezTo>
                  <a:pt x="247048" y="866274"/>
                  <a:pt x="314426" y="773229"/>
                  <a:pt x="250257" y="837398"/>
                </a:cubicBezTo>
                <a:cubicBezTo>
                  <a:pt x="242077" y="845578"/>
                  <a:pt x="240816" y="860142"/>
                  <a:pt x="231007" y="866273"/>
                </a:cubicBezTo>
                <a:cubicBezTo>
                  <a:pt x="213799" y="877028"/>
                  <a:pt x="193464" y="883687"/>
                  <a:pt x="173255" y="885524"/>
                </a:cubicBezTo>
                <a:cubicBezTo>
                  <a:pt x="45010" y="897182"/>
                  <a:pt x="102815" y="895149"/>
                  <a:pt x="0" y="89514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8934157" y="2464292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7211366" y="3704136"/>
            <a:ext cx="253907" cy="314107"/>
          </a:xfrm>
          <a:custGeom>
            <a:avLst/>
            <a:gdLst>
              <a:gd name="connsiteX0" fmla="*/ 0 w 253907"/>
              <a:gd name="connsiteY0" fmla="*/ 0 h 314107"/>
              <a:gd name="connsiteX1" fmla="*/ 173255 w 253907"/>
              <a:gd name="connsiteY1" fmla="*/ 9626 h 314107"/>
              <a:gd name="connsiteX2" fmla="*/ 202131 w 253907"/>
              <a:gd name="connsiteY2" fmla="*/ 19251 h 314107"/>
              <a:gd name="connsiteX3" fmla="*/ 240632 w 253907"/>
              <a:gd name="connsiteY3" fmla="*/ 77002 h 314107"/>
              <a:gd name="connsiteX4" fmla="*/ 250257 w 253907"/>
              <a:gd name="connsiteY4" fmla="*/ 105878 h 314107"/>
              <a:gd name="connsiteX5" fmla="*/ 57752 w 253907"/>
              <a:gd name="connsiteY5" fmla="*/ 308009 h 3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907" h="314107">
                <a:moveTo>
                  <a:pt x="0" y="0"/>
                </a:moveTo>
                <a:cubicBezTo>
                  <a:pt x="57752" y="3209"/>
                  <a:pt x="115675" y="4142"/>
                  <a:pt x="173255" y="9626"/>
                </a:cubicBezTo>
                <a:cubicBezTo>
                  <a:pt x="183355" y="10588"/>
                  <a:pt x="194957" y="12077"/>
                  <a:pt x="202131" y="19251"/>
                </a:cubicBezTo>
                <a:cubicBezTo>
                  <a:pt x="218491" y="35611"/>
                  <a:pt x="240632" y="77002"/>
                  <a:pt x="240632" y="77002"/>
                </a:cubicBezTo>
                <a:cubicBezTo>
                  <a:pt x="243840" y="86627"/>
                  <a:pt x="250257" y="95732"/>
                  <a:pt x="250257" y="105878"/>
                </a:cubicBezTo>
                <a:cubicBezTo>
                  <a:pt x="250257" y="368900"/>
                  <a:pt x="296767" y="308009"/>
                  <a:pt x="57752" y="30800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9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857136"/>
            <a:ext cx="10751419" cy="2748402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1626669" y="3887002"/>
            <a:ext cx="6246796" cy="1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1626669" y="4329764"/>
            <a:ext cx="8114097" cy="49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00311" y="117808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b="1" dirty="0" err="1"/>
              <a:t>Leksa</a:t>
            </a:r>
            <a:r>
              <a:rPr lang="hu-HU" b="1" dirty="0"/>
              <a:t> </a:t>
            </a:r>
            <a:r>
              <a:rPr lang="hu-HU" b="1" dirty="0" err="1"/>
              <a:t>Manush</a:t>
            </a:r>
            <a:r>
              <a:rPr lang="hu-HU" b="1" dirty="0"/>
              <a:t> világszerte „a nyelvi zseni” titulust vívta ki magának joggal. A romák pedig „a cigányok apja”-ként </a:t>
            </a:r>
            <a:r>
              <a:rPr lang="hu-HU" b="1" dirty="0" err="1"/>
              <a:t>tisztellték</a:t>
            </a:r>
            <a:r>
              <a:rPr lang="hu-HU" b="1" dirty="0"/>
              <a:t> mérhetetlen tudása és bölcsessége miatt, és mert a cigány ember minden gondolatát, lélegzését, szívverését átélte és sugározta.</a:t>
            </a:r>
          </a:p>
          <a:p>
            <a:pPr algn="just">
              <a:spcAft>
                <a:spcPts val="0"/>
              </a:spcAft>
            </a:pPr>
            <a:r>
              <a:rPr lang="hu-HU" b="1" dirty="0"/>
              <a:t> Szülei vándorló cigányok voltak, akik 1926-ban Szmolenszkből érkeztek Moszkvába, ahonnan már nem mentek tovább. </a:t>
            </a:r>
            <a:r>
              <a:rPr lang="hu-HU" b="1" dirty="0" err="1"/>
              <a:t>Leksa</a:t>
            </a:r>
            <a:r>
              <a:rPr lang="hu-HU" b="1" dirty="0"/>
              <a:t> (</a:t>
            </a:r>
            <a:r>
              <a:rPr lang="hu-HU" b="1" dirty="0" err="1"/>
              <a:t>Lex</a:t>
            </a:r>
            <a:r>
              <a:rPr lang="hu-HU" b="1" dirty="0"/>
              <a:t>) fiuk itt született meg és itt élte le élete legnagyobb részét. Anyja Moszkvába érkezésüktől kezdve keményen dolgozott sokféle munkát, amit csak lehetett. Anyja élete a kemény munkát, a szigorú erkölcsöt, mások tiszteletét és megbecsülését példázta, amit családon belül is érvényesített. Apja művészi hajlamokkal rendelkezett, zenélt, leginkább harmonikán és szájharmonikán szeretett játszani. Két nagybátyja (apja két testvére) színész volt</a:t>
            </a:r>
            <a:r>
              <a:rPr lang="hu-HU" dirty="0"/>
              <a:t>.</a:t>
            </a:r>
            <a:endParaRPr lang="hu-HU" dirty="0">
              <a:effectLst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1" y="746459"/>
            <a:ext cx="4277187" cy="390254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96591" y="51945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Született: 1942., </a:t>
            </a:r>
            <a:r>
              <a:rPr lang="hu-HU" b="1" dirty="0">
                <a:hlinkClick r:id="rId3"/>
              </a:rPr>
              <a:t>Riga, Lettország</a:t>
            </a:r>
            <a:endParaRPr lang="hu-HU" b="1" dirty="0"/>
          </a:p>
          <a:p>
            <a:r>
              <a:rPr lang="hu-HU" b="1" dirty="0"/>
              <a:t>Meghalt: 1997. május 25., </a:t>
            </a:r>
            <a:r>
              <a:rPr lang="hu-HU" b="1" dirty="0">
                <a:hlinkClick r:id="rId4"/>
              </a:rPr>
              <a:t>Moszkva, Oroszország</a:t>
            </a:r>
            <a:endParaRPr lang="hu-H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56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2" y="850833"/>
            <a:ext cx="10893643" cy="23447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73" y="4005964"/>
            <a:ext cx="10826266" cy="9895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flipH="1">
            <a:off x="5053137" y="1366787"/>
            <a:ext cx="203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ringat</a:t>
            </a:r>
            <a:endParaRPr lang="hu-HU" sz="5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181415"/>
            <a:ext cx="8419862" cy="64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ksa Manush Cigány bölcsődal (ford. Szegő László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0735" y="515586"/>
            <a:ext cx="9504355" cy="53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6" y="781953"/>
            <a:ext cx="10903719" cy="22596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3" y="3652637"/>
            <a:ext cx="10832082" cy="16893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915" y="2300588"/>
            <a:ext cx="342900" cy="48577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253339" y="4283242"/>
            <a:ext cx="1087655" cy="529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230429" y="4812631"/>
            <a:ext cx="1358767" cy="529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82577" y="4812631"/>
            <a:ext cx="1819175" cy="529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6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4" y="714051"/>
            <a:ext cx="9951419" cy="32629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86" y="4568993"/>
            <a:ext cx="10064919" cy="92703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618072" y="2781701"/>
            <a:ext cx="72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1.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49091" y="1586413"/>
            <a:ext cx="72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2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55844" y="3030354"/>
            <a:ext cx="72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3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55844" y="1586413"/>
            <a:ext cx="72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4</a:t>
            </a:r>
            <a:r>
              <a:rPr lang="hu-HU" sz="4000" b="1" dirty="0" smtClean="0">
                <a:solidFill>
                  <a:srgbClr val="FF0000"/>
                </a:solidFill>
              </a:rPr>
              <a:t>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3" y="2414337"/>
            <a:ext cx="10692364" cy="133951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334451" y="3070459"/>
            <a:ext cx="3686475" cy="490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7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95" y="0"/>
            <a:ext cx="8715375" cy="7810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52" y="991402"/>
            <a:ext cx="7635035" cy="5866598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5669280" y="2271562"/>
            <a:ext cx="137641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5754303" y="2520215"/>
            <a:ext cx="1628274" cy="11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80</Words>
  <Application>Microsoft Office PowerPoint</Application>
  <PresentationFormat>Szélesvásznú</PresentationFormat>
  <Paragraphs>12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Garamond</vt:lpstr>
      <vt:lpstr>Magyar Script</vt:lpstr>
      <vt:lpstr>Organikus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</dc:creator>
  <cp:lastModifiedBy>Felhasználó</cp:lastModifiedBy>
  <cp:revision>8</cp:revision>
  <dcterms:created xsi:type="dcterms:W3CDTF">2023-07-30T15:54:09Z</dcterms:created>
  <dcterms:modified xsi:type="dcterms:W3CDTF">2024-03-22T10:48:44Z</dcterms:modified>
</cp:coreProperties>
</file>