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71" r:id="rId6"/>
    <p:sldId id="259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3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C1A00"/>
    <a:srgbClr val="00AACC"/>
    <a:srgbClr val="5EEC3C"/>
    <a:srgbClr val="1D3A00"/>
    <a:srgbClr val="003296"/>
    <a:srgbClr val="E39A39"/>
    <a:srgbClr val="FFC901"/>
    <a:srgbClr val="FE9202"/>
    <a:srgbClr val="FEA402"/>
    <a:srgbClr val="D68B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D921E-DE0E-443F-A022-8BC287BF437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2C8E0-5A6F-429B-9A6F-245AA1CB26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11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81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97655" y="1655521"/>
            <a:ext cx="5650085" cy="122164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6C1A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2877160"/>
            <a:ext cx="7482546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94FD8A2B-5806-4FEB-8A25-9901C0FD6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610821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09"/>
            <a:ext cx="8246070" cy="3512215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281174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6C1A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044700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281175"/>
            <a:ext cx="8093365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48853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96093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48853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6093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67C606-6171-40F2-B1D1-D70E42EBD139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firefox-b-d&amp;biw=1269&amp;bih=567&amp;sxsrf=AB5stBiiUt3VTC3ImCUDV6eKxXv6PC5-iA:1690633542565&amp;q=G%C3%B6lle&amp;si=ACFMAn8gKcw6L8cgu575hwcueyKgoe9ZYQ1m1yJZTLKy7VGJ2mkjavUiFLjdYnV4NWd8gUOGzYlcb2ga8USZRItQYVyMXYCgcyqX9p3qvz9ie-KUBKvJAAXK_LolX9bnAaddJ8tGvgJGdbMF2s-Kiz5VcQgxX-6LZa8uG9spKOJZNcjOX2E3U0D1YjRnzXBUbf2hKpKtJFGk&amp;sa=X&amp;ved=2ahUKEwi7rf_d9LOAAxWKhv0HHRlYAlgQmxMoAHoECBwQAg" TargetMode="External"/><Relationship Id="rId2" Type="http://schemas.openxmlformats.org/officeDocument/2006/relationships/hyperlink" Target="https://hu.wikipedia.org/wiki/Fekete_Istv%C3%A1n_(%C3%ADr%C3%B3,_1900%E2%80%931970)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hyperlink" Target="https://www.google.com/search?client=firefox-b-d&amp;biw=1269&amp;bih=567&amp;sxsrf=AB5stBiiUt3VTC3ImCUDV6eKxXv6PC5-iA:1690633542565&amp;q=Budapest&amp;si=ACFMAn86XkhxzOC35jo3k1ec_mUa4PwHgnEtN6tbGWMWaJ9RAiG-0DFrnTD5cY0m75qu23Iij05phvQ9vleHmKGv4uAEBvFHfd0A8aPxnsSt5zx2LRc4exl8OV83HcgcpmJLU5FDJHT9KtAxaqbdbkLCR2e-KX8Be6D0z6TDJyGDrIX6hZm1tCjaCH09yPQ_s8a-0dLNUaaU&amp;sa=X&amp;ved=2ahUKEwi7rf_d9LOAAxWKhv0HHRlYAlgQmxMoAHoECCAQA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5964552" y="2724455"/>
            <a:ext cx="1865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Fekete </a:t>
            </a:r>
            <a:r>
              <a:rPr lang="hu-HU" sz="2400" b="1" dirty="0" smtClean="0">
                <a:solidFill>
                  <a:srgbClr val="FF0000"/>
                </a:solidFill>
              </a:rPr>
              <a:t>István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793640" y="1655520"/>
            <a:ext cx="2206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</a:rPr>
              <a:t>A bagoly</a:t>
            </a:r>
            <a:endParaRPr lang="hu-HU" sz="4400" b="1" dirty="0">
              <a:solidFill>
                <a:srgbClr val="FF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182820" y="4556915"/>
            <a:ext cx="346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720" y="433879"/>
            <a:ext cx="7024430" cy="405572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488230" y="812684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beszélő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488230" y="1174919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beszélő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88230" y="1555078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barát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493532" y="1950791"/>
            <a:ext cx="303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anyabagoly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488230" y="2313026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beszélő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502704" y="2697747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fióka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502704" y="3066175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barát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488230" y="3450896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beszélő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502704" y="3829423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beszélő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9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15" y="1808225"/>
            <a:ext cx="9029700" cy="24384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01670" y="3119388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1670" y="2146879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01670" y="3588761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01670" y="2616252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197655" y="3588761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197655" y="2616252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6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197655" y="3119388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7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197655" y="2164428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8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55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2815"/>
            <a:ext cx="9143999" cy="29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79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" y="1714500"/>
            <a:ext cx="9067800" cy="1714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93390"/>
            <a:ext cx="8886825" cy="78105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995972" y="1960930"/>
            <a:ext cx="3359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blak előtt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22696" y="2478805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bagoly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51974" y="2478805"/>
            <a:ext cx="233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fiát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2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49" y="1502815"/>
            <a:ext cx="9153150" cy="33595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1670" y="3182570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01670" y="4260635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01670" y="2104505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81517" y="2665632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21823" y="3721603"/>
            <a:ext cx="6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7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55" y="1197405"/>
            <a:ext cx="9088345" cy="371131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76015" y="2266878"/>
            <a:ext cx="610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z erdőben és otthon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92245" y="2761566"/>
            <a:ext cx="5650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 beszélő és a barát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4375" y="3239508"/>
            <a:ext cx="838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m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egálltak egy bagoly </a:t>
            </a:r>
            <a:r>
              <a:rPr lang="hu-HU" sz="4400" b="1" dirty="0" err="1" smtClean="0">
                <a:solidFill>
                  <a:srgbClr val="FF0000"/>
                </a:solidFill>
                <a:latin typeface="Magyar Script" panose="030B04020602050B0404" pitchFamily="66" charset="0"/>
              </a:rPr>
              <a:t>odújánál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24705" y="3754560"/>
            <a:ext cx="4275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 fiókát kivette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07868" y="4232502"/>
            <a:ext cx="7734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z odúból és a kabátja ölébe tette 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73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1159962"/>
            <a:ext cx="8496300" cy="395287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43464" y="1025232"/>
            <a:ext cx="6719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o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tthon kalitkába tette, de a 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0870" y="1502815"/>
            <a:ext cx="8093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f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ióka csak lehunyta a szemét, nem 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80870" y="1982706"/>
            <a:ext cx="8464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evett és csak a sarokban ült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27551" y="2469388"/>
            <a:ext cx="416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 kis baglyot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0870" y="2925208"/>
            <a:ext cx="775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v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isszatette az odúba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113885" y="3901631"/>
            <a:ext cx="4460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  <a:latin typeface="Magyar Script" panose="030B04020602050B0404" pitchFamily="66" charset="0"/>
              </a:rPr>
              <a:t>a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z öreg bagoly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47051" y="4374059"/>
            <a:ext cx="7231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err="1" smtClean="0">
                <a:solidFill>
                  <a:srgbClr val="FF0000"/>
                </a:solidFill>
                <a:latin typeface="Magyar Script" panose="030B04020602050B0404" pitchFamily="66" charset="0"/>
              </a:rPr>
              <a:t>visszaszállt</a:t>
            </a:r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 a fára az odú elé 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9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GOLY Állatok gyerekeknek Ismeretterjesztő Természetfilm Magyar szókincs bővíté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6849" y="196850"/>
            <a:ext cx="8565653" cy="48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5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Slide Title</a:t>
            </a:r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373" y="2198070"/>
            <a:ext cx="9202746" cy="2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1116" y="2266340"/>
            <a:ext cx="9295116" cy="22932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4460" y="2724455"/>
            <a:ext cx="360730" cy="3395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2575" y="3640685"/>
            <a:ext cx="360730" cy="33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60930"/>
            <a:ext cx="9080494" cy="2748690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3961180" y="3640685"/>
            <a:ext cx="610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3503065" y="3946095"/>
            <a:ext cx="916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335525" y="4251505"/>
            <a:ext cx="1374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2281425" y="4709620"/>
            <a:ext cx="610820" cy="14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4572000" y="3487980"/>
            <a:ext cx="335951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4266590" y="3793390"/>
            <a:ext cx="36649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6557165" y="4098800"/>
            <a:ext cx="1374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3555" y="3487980"/>
            <a:ext cx="6409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b="1" dirty="0"/>
              <a:t>Fekete István József Attila-díjas magyar író, számos regény, ifjúsági könyv és állattörténet írója. Barátjával, Csathó Kálmánnal együtt az „erdész-vadász irodalom” egyik legismertebb művelője. Jókai mellett minden idők legolvasottabb magyar írója. Fia, ifj. </a:t>
            </a:r>
            <a:r>
              <a:rPr lang="hu-HU" sz="1600" b="1" dirty="0" err="1">
                <a:hlinkClick r:id="rId2"/>
              </a:rPr>
              <a:t>Wikipédia</a:t>
            </a:r>
            <a:endParaRPr lang="hu-HU" sz="1600" b="1" dirty="0"/>
          </a:p>
          <a:p>
            <a:pPr algn="just"/>
            <a:r>
              <a:rPr lang="hu-HU" sz="1600" b="1" dirty="0"/>
              <a:t>Született: 1900. január 25., </a:t>
            </a:r>
            <a:r>
              <a:rPr lang="hu-HU" sz="1600" b="1" dirty="0">
                <a:hlinkClick r:id="rId3"/>
              </a:rPr>
              <a:t>Gölle</a:t>
            </a:r>
            <a:endParaRPr lang="hu-HU" sz="1600" b="1" dirty="0"/>
          </a:p>
          <a:p>
            <a:pPr algn="just"/>
            <a:r>
              <a:rPr lang="hu-HU" sz="1600" b="1" dirty="0"/>
              <a:t>Meghalt: 1970. június 23., </a:t>
            </a:r>
            <a:r>
              <a:rPr lang="hu-HU" sz="1600" b="1" dirty="0">
                <a:hlinkClick r:id="rId4"/>
              </a:rPr>
              <a:t>Budapest</a:t>
            </a:r>
            <a:endParaRPr lang="hu-HU" sz="1600" b="1" dirty="0">
              <a:effectLst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870" y="128470"/>
            <a:ext cx="2074394" cy="34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720" y="739290"/>
            <a:ext cx="6659689" cy="35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385" y="586585"/>
            <a:ext cx="7064615" cy="38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8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1099" y="433880"/>
            <a:ext cx="6835558" cy="41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4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930"/>
            <a:ext cx="9144000" cy="266863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419295" y="2571750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424831" y="2540474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856694" y="2571750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804867" y="2540474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769503" y="2540474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18997" y="2552033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6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227770" y="2552032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7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314809" y="2552031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8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670565" y="2552030"/>
            <a:ext cx="916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9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2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Diavetítés a képernyőre (16:9 oldalarány)</PresentationFormat>
  <Paragraphs>54</Paragraphs>
  <Slides>17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8" baseType="lpstr">
      <vt:lpstr>Office Theme</vt:lpstr>
      <vt:lpstr>1. dia</vt:lpstr>
      <vt:lpstr>Slide Title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2017-07-17T21:18:10Z</dcterms:created>
  <dcterms:modified xsi:type="dcterms:W3CDTF">2024-03-04T00:18:57Z</dcterms:modified>
</cp:coreProperties>
</file>