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B96CC1-5BCB-45A6-B7C6-6A44C971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8D2C353-2FD4-4697-A1CB-7DAC095B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776593-122E-421C-88B1-82726877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D5AF2C-5BC3-4BDB-BDB9-AFD3E03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A8F142-90A6-4478-A0F3-C4C36265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75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589D87-D0BE-4FC6-8613-A407113E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C25CDA-85AD-41AA-987D-7EF3F4A4F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BDE4F2-8086-4B80-A3DE-3E59980D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11DE83-1DB7-41CF-AD2E-7EE72F4E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B2EEE44-58B3-4868-ABCB-C1D7ABBE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4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956CBB9-852C-4228-ADB0-C51386837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E917817-E48C-4C9D-A4B6-CCBCD371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83A33D-4A62-4395-89B4-F0949F66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C9FBE6-2220-486F-95A5-96564278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034C31-1264-4459-BDCD-13EA2053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29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3B5935-1CB2-4FFB-BEF5-C763FA53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96D074-DAE7-4A5F-BA0F-49C7E213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46A149-F435-41CD-9E0A-9A4508F3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20B36A-1726-459F-B1F0-99F911AD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FEE57B-1763-4C5F-845A-ADB4227A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9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48FC12-EAEB-4B6A-94C3-82781EB5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D46BE6-0793-4F3C-9C5E-6C16AF99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49C3AA-86AA-4450-AF6A-ADDF7719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8B9380-9C7A-4F80-8A7C-F79C95B4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232224-CCA5-4213-984E-59A7A730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0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4D1F3A-03BB-4DE7-9C1B-2EB5F4C1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E66DE1-2B83-4A08-BB37-1121E8CFA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B9DCF16-63BC-432C-961B-416E880F9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46E8B8-7F10-4E84-945C-A5ECD521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837F14F-418E-4603-BF22-B855F577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ED4CD1-A0EC-4765-A61A-A720D9BE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65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65BED9-D664-4F00-9344-8133E1E8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2492D2-D995-4266-AADE-5389ADA7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8F6A68-9418-4E54-A195-E48DBEB6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A5E0D9-6006-469D-AA59-B25536FB2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47845D-1F2B-4E67-AFBA-41E99533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4AE909F-5ACA-491B-87C6-6312C55A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BC94B89-21FF-4F0C-92DE-8A11636D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13AA040-E972-48A9-8FC2-B6DE82C0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64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4ADA7F-BA82-494E-9A61-ADB91804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79B4F35-807A-47C4-9E4E-E50E38F6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525919E-1B14-4D64-85F7-FD87B687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6D5142A-4CFF-4104-BA80-C01F9DA5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9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F0720B3-9FDE-4552-80F5-2D64C0C0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B0ABFAC-D994-41DC-98A6-ECC7A6A9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F996304-D934-4321-965B-1985B3B6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20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AF2B24-2307-4E64-BE25-973CE90F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203032-941B-4A56-BA56-3957A3F3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016FFC-ADB9-408F-9E3A-FFCC39E7B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3F7CBE-C4AF-45D5-9951-DC2FF6C1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CCD27B-B27C-4E45-842B-49D7851A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E6117B-63DB-4530-8C01-67216426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4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9CEA9C-C6A5-475D-9FDC-4E4C2E50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9E8FC88-A2DB-426A-AC49-A6E0D2DD8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C0D325B-F76B-4DFA-B010-5DFC76DBF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7277E4-39B5-4C21-831A-F443D3E7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B76693-3E12-4968-B976-ED2199A2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E9EECE-3B9A-4EAF-8659-994A51CF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8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5C74DCD-25DC-416D-9357-1015F467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7855BB-745F-4D5D-B15A-56359BD7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CBF93E-5ABA-470B-815E-0B6F9B191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702F-54A1-415D-83A6-503069986075}" type="datetimeFigureOut">
              <a:rPr lang="hu-HU" smtClean="0"/>
              <a:t>2025. 01. 22.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134295-1C32-4E79-A68C-BB10780F1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21B438-169B-4D16-BEB9-E471F37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8636-AAC4-4B4D-A3B9-10F414B3D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8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338638-4F2C-4452-9177-CAB92B7E4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Gondolatok a magyar kultúra napjához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8A1878-D989-4EDD-A18F-D42C28AB5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7120"/>
            <a:ext cx="9144000" cy="1655762"/>
          </a:xfrm>
        </p:spPr>
        <p:txBody>
          <a:bodyPr/>
          <a:lstStyle/>
          <a:p>
            <a:r>
              <a:rPr lang="hu-HU" dirty="0" err="1"/>
              <a:t>Tk</a:t>
            </a:r>
            <a:r>
              <a:rPr lang="hu-HU" dirty="0"/>
              <a:t>./10-13. oldal</a:t>
            </a:r>
          </a:p>
        </p:txBody>
      </p:sp>
    </p:spTree>
    <p:extLst>
      <p:ext uri="{BB962C8B-B14F-4D97-AF65-F5344CB8AC3E}">
        <p14:creationId xmlns:p14="http://schemas.microsoft.com/office/powerpoint/2010/main" val="138184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2874697-E56C-49D1-89E7-3BE2DD7E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79" y="46614"/>
            <a:ext cx="10186642" cy="6764772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86894A7-EB43-4690-85DC-580C808F9344}"/>
              </a:ext>
            </a:extLst>
          </p:cNvPr>
          <p:cNvSpPr/>
          <p:nvPr/>
        </p:nvSpPr>
        <p:spPr>
          <a:xfrm>
            <a:off x="9054353" y="1609167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9B4345F-619C-49DF-8E37-DD5F04DEA52B}"/>
              </a:ext>
            </a:extLst>
          </p:cNvPr>
          <p:cNvSpPr/>
          <p:nvPr/>
        </p:nvSpPr>
        <p:spPr>
          <a:xfrm>
            <a:off x="6338047" y="2465295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BAA9E3B-BCA4-4DD0-A1A4-989F76BFD13A}"/>
              </a:ext>
            </a:extLst>
          </p:cNvPr>
          <p:cNvSpPr/>
          <p:nvPr/>
        </p:nvSpPr>
        <p:spPr>
          <a:xfrm>
            <a:off x="5279338" y="1297644"/>
            <a:ext cx="327211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48CD3CA-5BAD-48D5-83D8-E490DF0C873F}"/>
              </a:ext>
            </a:extLst>
          </p:cNvPr>
          <p:cNvSpPr/>
          <p:nvPr/>
        </p:nvSpPr>
        <p:spPr>
          <a:xfrm>
            <a:off x="3455895" y="1721225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A08840C-FDE2-4E3D-A542-42EC72324A34}"/>
              </a:ext>
            </a:extLst>
          </p:cNvPr>
          <p:cNvSpPr/>
          <p:nvPr/>
        </p:nvSpPr>
        <p:spPr>
          <a:xfrm>
            <a:off x="3124200" y="1297644"/>
            <a:ext cx="197223" cy="197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32F26FF-3A6C-4072-9D76-5E8126BF0A9B}"/>
              </a:ext>
            </a:extLst>
          </p:cNvPr>
          <p:cNvSpPr/>
          <p:nvPr/>
        </p:nvSpPr>
        <p:spPr>
          <a:xfrm>
            <a:off x="9027459" y="1266266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DE8490E-A317-4F10-B775-F5956B37EA8E}"/>
              </a:ext>
            </a:extLst>
          </p:cNvPr>
          <p:cNvSpPr/>
          <p:nvPr/>
        </p:nvSpPr>
        <p:spPr>
          <a:xfrm>
            <a:off x="9399495" y="1609169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A04194A-F680-41EA-AC09-790189F03417}"/>
              </a:ext>
            </a:extLst>
          </p:cNvPr>
          <p:cNvSpPr/>
          <p:nvPr/>
        </p:nvSpPr>
        <p:spPr>
          <a:xfrm>
            <a:off x="7812742" y="2420473"/>
            <a:ext cx="2151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5A0E5EF7-16FE-4BB9-93E6-65CD4DC5B3CB}"/>
              </a:ext>
            </a:extLst>
          </p:cNvPr>
          <p:cNvCxnSpPr/>
          <p:nvPr/>
        </p:nvCxnSpPr>
        <p:spPr>
          <a:xfrm>
            <a:off x="2151529" y="5943600"/>
            <a:ext cx="6266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526491E1-E4FE-44D0-BBDE-431C9CDCC739}"/>
              </a:ext>
            </a:extLst>
          </p:cNvPr>
          <p:cNvCxnSpPr/>
          <p:nvPr/>
        </p:nvCxnSpPr>
        <p:spPr>
          <a:xfrm>
            <a:off x="2151529" y="6775527"/>
            <a:ext cx="6266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82F8861-9CC0-402D-B234-0C2BA13A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2" y="142994"/>
            <a:ext cx="10553395" cy="657201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18BF0C7-B43E-4BB6-BC84-A03BB34A794B}"/>
              </a:ext>
            </a:extLst>
          </p:cNvPr>
          <p:cNvSpPr txBox="1"/>
          <p:nvPr/>
        </p:nvSpPr>
        <p:spPr>
          <a:xfrm>
            <a:off x="1905001" y="1264023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C3214D1-14FD-4FF1-8D74-BA87BB8970CB}"/>
              </a:ext>
            </a:extLst>
          </p:cNvPr>
          <p:cNvSpPr txBox="1"/>
          <p:nvPr/>
        </p:nvSpPr>
        <p:spPr>
          <a:xfrm>
            <a:off x="1905001" y="3097305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E6BC43-11B6-43D6-AA02-1B642D29623F}"/>
              </a:ext>
            </a:extLst>
          </p:cNvPr>
          <p:cNvSpPr txBox="1"/>
          <p:nvPr/>
        </p:nvSpPr>
        <p:spPr>
          <a:xfrm>
            <a:off x="1905001" y="4312024"/>
            <a:ext cx="48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DA988DE-17CC-4180-8DA3-9F9670590BB6}"/>
              </a:ext>
            </a:extLst>
          </p:cNvPr>
          <p:cNvSpPr txBox="1"/>
          <p:nvPr/>
        </p:nvSpPr>
        <p:spPr>
          <a:xfrm>
            <a:off x="8807823" y="5607423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5754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3A9859B-15BF-494A-ADB1-4FACE8D3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99" y="180004"/>
            <a:ext cx="9443402" cy="6497991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2D6D166A-8196-42D8-AA11-63D33F10244B}"/>
              </a:ext>
            </a:extLst>
          </p:cNvPr>
          <p:cNvCxnSpPr>
            <a:cxnSpLocks/>
          </p:cNvCxnSpPr>
          <p:nvPr/>
        </p:nvCxnSpPr>
        <p:spPr>
          <a:xfrm>
            <a:off x="2460811" y="1586753"/>
            <a:ext cx="4518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FB33BDE1-1B79-495F-89A0-8019CC83A3B9}"/>
              </a:ext>
            </a:extLst>
          </p:cNvPr>
          <p:cNvCxnSpPr>
            <a:cxnSpLocks/>
          </p:cNvCxnSpPr>
          <p:nvPr/>
        </p:nvCxnSpPr>
        <p:spPr>
          <a:xfrm>
            <a:off x="2460811" y="2545977"/>
            <a:ext cx="5553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F5F86062-47DA-48E9-9973-00B1C499BF7D}"/>
              </a:ext>
            </a:extLst>
          </p:cNvPr>
          <p:cNvCxnSpPr>
            <a:cxnSpLocks/>
          </p:cNvCxnSpPr>
          <p:nvPr/>
        </p:nvCxnSpPr>
        <p:spPr>
          <a:xfrm>
            <a:off x="2460811" y="3532095"/>
            <a:ext cx="5190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23930F9-B5BD-401F-9936-FF53492B8C68}"/>
              </a:ext>
            </a:extLst>
          </p:cNvPr>
          <p:cNvCxnSpPr>
            <a:cxnSpLocks/>
          </p:cNvCxnSpPr>
          <p:nvPr/>
        </p:nvCxnSpPr>
        <p:spPr>
          <a:xfrm>
            <a:off x="2460811" y="4500283"/>
            <a:ext cx="5029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9684EE7A-DBA2-49EB-BC56-FEE4C3435C28}"/>
              </a:ext>
            </a:extLst>
          </p:cNvPr>
          <p:cNvCxnSpPr>
            <a:cxnSpLocks/>
          </p:cNvCxnSpPr>
          <p:nvPr/>
        </p:nvCxnSpPr>
        <p:spPr>
          <a:xfrm>
            <a:off x="2465294" y="6208059"/>
            <a:ext cx="1326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11140528-8421-4D9C-9966-038D856AA83B}"/>
              </a:ext>
            </a:extLst>
          </p:cNvPr>
          <p:cNvCxnSpPr>
            <a:cxnSpLocks/>
          </p:cNvCxnSpPr>
          <p:nvPr/>
        </p:nvCxnSpPr>
        <p:spPr>
          <a:xfrm>
            <a:off x="5432611" y="6624207"/>
            <a:ext cx="1326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37ED4A0B-356A-40DE-8F92-BFDCB289EA3B}"/>
              </a:ext>
            </a:extLst>
          </p:cNvPr>
          <p:cNvCxnSpPr>
            <a:cxnSpLocks/>
          </p:cNvCxnSpPr>
          <p:nvPr/>
        </p:nvCxnSpPr>
        <p:spPr>
          <a:xfrm>
            <a:off x="8413376" y="6208059"/>
            <a:ext cx="2048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5380A8A-E033-4F69-930D-1874825E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47" y="281696"/>
            <a:ext cx="10068706" cy="6294607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1A96573-6227-4E2F-80B6-CB61542176FF}"/>
              </a:ext>
            </a:extLst>
          </p:cNvPr>
          <p:cNvSpPr/>
          <p:nvPr/>
        </p:nvSpPr>
        <p:spPr>
          <a:xfrm>
            <a:off x="8148919" y="773208"/>
            <a:ext cx="1358152" cy="437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BF9BE66-BDF4-4DBC-B383-0AD9FFADC841}"/>
              </a:ext>
            </a:extLst>
          </p:cNvPr>
          <p:cNvSpPr/>
          <p:nvPr/>
        </p:nvSpPr>
        <p:spPr>
          <a:xfrm>
            <a:off x="4307543" y="1304364"/>
            <a:ext cx="1326775" cy="416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DA0CD87-EE10-497F-B8CC-C8F0828F49F1}"/>
              </a:ext>
            </a:extLst>
          </p:cNvPr>
          <p:cNvSpPr/>
          <p:nvPr/>
        </p:nvSpPr>
        <p:spPr>
          <a:xfrm>
            <a:off x="6485966" y="1866902"/>
            <a:ext cx="1313328" cy="419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0188924-9A63-4A5F-AA5B-F3A11C7C4D97}"/>
              </a:ext>
            </a:extLst>
          </p:cNvPr>
          <p:cNvCxnSpPr>
            <a:cxnSpLocks/>
          </p:cNvCxnSpPr>
          <p:nvPr/>
        </p:nvCxnSpPr>
        <p:spPr>
          <a:xfrm>
            <a:off x="2980766" y="3429000"/>
            <a:ext cx="407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A0467155-91D6-435E-B1A7-1E05970CAA23}"/>
              </a:ext>
            </a:extLst>
          </p:cNvPr>
          <p:cNvCxnSpPr>
            <a:cxnSpLocks/>
          </p:cNvCxnSpPr>
          <p:nvPr/>
        </p:nvCxnSpPr>
        <p:spPr>
          <a:xfrm>
            <a:off x="6979023" y="3383466"/>
            <a:ext cx="914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4D9BAAD-0474-4754-A9DD-7FC6D434033D}"/>
              </a:ext>
            </a:extLst>
          </p:cNvPr>
          <p:cNvCxnSpPr>
            <a:cxnSpLocks/>
          </p:cNvCxnSpPr>
          <p:nvPr/>
        </p:nvCxnSpPr>
        <p:spPr>
          <a:xfrm>
            <a:off x="2980766" y="4190289"/>
            <a:ext cx="636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B8CB864-0BFE-4CB8-A30D-510B5CF93E27}"/>
              </a:ext>
            </a:extLst>
          </p:cNvPr>
          <p:cNvCxnSpPr>
            <a:cxnSpLocks/>
          </p:cNvCxnSpPr>
          <p:nvPr/>
        </p:nvCxnSpPr>
        <p:spPr>
          <a:xfrm>
            <a:off x="5544670" y="4158202"/>
            <a:ext cx="551330" cy="3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801F35B-9733-406E-A9D9-6877344E7957}"/>
              </a:ext>
            </a:extLst>
          </p:cNvPr>
          <p:cNvSpPr txBox="1"/>
          <p:nvPr/>
        </p:nvSpPr>
        <p:spPr>
          <a:xfrm>
            <a:off x="2864223" y="2706837"/>
            <a:ext cx="10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két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8DBDDB2-895B-4632-A3FC-E2E9144F449A}"/>
              </a:ext>
            </a:extLst>
          </p:cNvPr>
          <p:cNvSpPr txBox="1"/>
          <p:nvPr/>
        </p:nvSpPr>
        <p:spPr>
          <a:xfrm>
            <a:off x="6548050" y="2706837"/>
            <a:ext cx="224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tintamarás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28BE7C-1BF4-4AE2-B721-F0F02042B7E7}"/>
              </a:ext>
            </a:extLst>
          </p:cNvPr>
          <p:cNvSpPr txBox="1"/>
          <p:nvPr/>
        </p:nvSpPr>
        <p:spPr>
          <a:xfrm>
            <a:off x="2864223" y="3548035"/>
            <a:ext cx="14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tintája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0C66AC4-BDC1-4D09-A2FF-C90E52D1B8E3}"/>
              </a:ext>
            </a:extLst>
          </p:cNvPr>
          <p:cNvSpPr txBox="1"/>
          <p:nvPr/>
        </p:nvSpPr>
        <p:spPr>
          <a:xfrm>
            <a:off x="5437095" y="3548035"/>
            <a:ext cx="10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tinta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C016CFD-B8B4-4D12-BDAC-92C801115DD3}"/>
              </a:ext>
            </a:extLst>
          </p:cNvPr>
          <p:cNvSpPr txBox="1"/>
          <p:nvPr/>
        </p:nvSpPr>
        <p:spPr>
          <a:xfrm>
            <a:off x="2154850" y="5978515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B1D13F9-8879-4678-A726-83F2F22CF68F}"/>
              </a:ext>
            </a:extLst>
          </p:cNvPr>
          <p:cNvSpPr txBox="1"/>
          <p:nvPr/>
        </p:nvSpPr>
        <p:spPr>
          <a:xfrm>
            <a:off x="6610553" y="5978515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D30288C-ECED-40F5-AC3F-176830279F33}"/>
              </a:ext>
            </a:extLst>
          </p:cNvPr>
          <p:cNvSpPr txBox="1"/>
          <p:nvPr/>
        </p:nvSpPr>
        <p:spPr>
          <a:xfrm>
            <a:off x="6610553" y="5490782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92C8B93-C6CA-4196-9675-0B082796E65C}"/>
              </a:ext>
            </a:extLst>
          </p:cNvPr>
          <p:cNvSpPr txBox="1"/>
          <p:nvPr/>
        </p:nvSpPr>
        <p:spPr>
          <a:xfrm>
            <a:off x="6610553" y="5003049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BB448F4-543D-42E5-8504-850210AC1E19}"/>
              </a:ext>
            </a:extLst>
          </p:cNvPr>
          <p:cNvSpPr txBox="1"/>
          <p:nvPr/>
        </p:nvSpPr>
        <p:spPr>
          <a:xfrm>
            <a:off x="2154850" y="5003049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05F1FFD-99BE-4C34-98D0-D606E7AD37D3}"/>
              </a:ext>
            </a:extLst>
          </p:cNvPr>
          <p:cNvSpPr txBox="1"/>
          <p:nvPr/>
        </p:nvSpPr>
        <p:spPr>
          <a:xfrm>
            <a:off x="2154850" y="5464714"/>
            <a:ext cx="5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880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F3A1AF9-D147-4A89-86F1-BB9A9019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6" y="267921"/>
            <a:ext cx="11620727" cy="6322157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B8DE62E7-647F-46C5-9ABA-8676EAA57991}"/>
              </a:ext>
            </a:extLst>
          </p:cNvPr>
          <p:cNvCxnSpPr>
            <a:cxnSpLocks/>
          </p:cNvCxnSpPr>
          <p:nvPr/>
        </p:nvCxnSpPr>
        <p:spPr>
          <a:xfrm>
            <a:off x="4584166" y="1438551"/>
            <a:ext cx="914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57E86AC7-77AF-49EF-BE8D-3BE5B7151FF8}"/>
              </a:ext>
            </a:extLst>
          </p:cNvPr>
          <p:cNvCxnSpPr>
            <a:cxnSpLocks/>
          </p:cNvCxnSpPr>
          <p:nvPr/>
        </p:nvCxnSpPr>
        <p:spPr>
          <a:xfrm>
            <a:off x="9606109" y="1438551"/>
            <a:ext cx="1366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CB9CB43E-2E4C-44DC-80A7-73F9FE47AD20}"/>
              </a:ext>
            </a:extLst>
          </p:cNvPr>
          <p:cNvCxnSpPr>
            <a:cxnSpLocks/>
          </p:cNvCxnSpPr>
          <p:nvPr/>
        </p:nvCxnSpPr>
        <p:spPr>
          <a:xfrm>
            <a:off x="8082109" y="1903009"/>
            <a:ext cx="1192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Ábra 10" descr="Pipa">
            <a:extLst>
              <a:ext uri="{FF2B5EF4-FFF2-40B4-BE49-F238E27FC236}">
                <a16:creationId xmlns:a16="http://schemas.microsoft.com/office/drawing/2014/main" id="{37D39ED5-25B2-4B7A-9991-7E2B449144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40285" y="2971800"/>
            <a:ext cx="457200" cy="457200"/>
          </a:xfrm>
          <a:prstGeom prst="rect">
            <a:avLst/>
          </a:prstGeom>
        </p:spPr>
      </p:pic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B1437A67-02BA-4C71-A262-E329A93C77C6}"/>
              </a:ext>
            </a:extLst>
          </p:cNvPr>
          <p:cNvCxnSpPr>
            <a:cxnSpLocks/>
          </p:cNvCxnSpPr>
          <p:nvPr/>
        </p:nvCxnSpPr>
        <p:spPr>
          <a:xfrm>
            <a:off x="6659709" y="6431466"/>
            <a:ext cx="318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1115A20-CC22-464C-9988-6955C9D8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98" y="90079"/>
            <a:ext cx="9502604" cy="66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A3639C1-3006-49B4-A7DC-89869A40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3" y="415108"/>
            <a:ext cx="11188154" cy="6027783"/>
          </a:xfrm>
          <a:prstGeom prst="rect">
            <a:avLst/>
          </a:prstGeom>
        </p:spPr>
      </p:pic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EF6BD45B-5FA0-4905-A284-29FB6C9AFC82}"/>
              </a:ext>
            </a:extLst>
          </p:cNvPr>
          <p:cNvCxnSpPr>
            <a:cxnSpLocks/>
          </p:cNvCxnSpPr>
          <p:nvPr/>
        </p:nvCxnSpPr>
        <p:spPr>
          <a:xfrm>
            <a:off x="6456509" y="2004609"/>
            <a:ext cx="1192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21A3B3BC-FA7C-4209-B4F0-D8B63A308208}"/>
              </a:ext>
            </a:extLst>
          </p:cNvPr>
          <p:cNvCxnSpPr>
            <a:cxnSpLocks/>
          </p:cNvCxnSpPr>
          <p:nvPr/>
        </p:nvCxnSpPr>
        <p:spPr>
          <a:xfrm>
            <a:off x="2087709" y="3194780"/>
            <a:ext cx="4617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17ED252-F7FB-4DC9-9DE9-EDA22EBB63EC}"/>
              </a:ext>
            </a:extLst>
          </p:cNvPr>
          <p:cNvCxnSpPr>
            <a:cxnSpLocks/>
          </p:cNvCxnSpPr>
          <p:nvPr/>
        </p:nvCxnSpPr>
        <p:spPr>
          <a:xfrm>
            <a:off x="7980509" y="3630209"/>
            <a:ext cx="2440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AE068225-A21A-4A82-A0AD-838A1D958584}"/>
              </a:ext>
            </a:extLst>
          </p:cNvPr>
          <p:cNvCxnSpPr>
            <a:cxnSpLocks/>
          </p:cNvCxnSpPr>
          <p:nvPr/>
        </p:nvCxnSpPr>
        <p:spPr>
          <a:xfrm>
            <a:off x="2087709" y="4065638"/>
            <a:ext cx="2382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28C7FF7-5A40-46C0-9895-E2E9509198D0}"/>
              </a:ext>
            </a:extLst>
          </p:cNvPr>
          <p:cNvCxnSpPr>
            <a:cxnSpLocks/>
          </p:cNvCxnSpPr>
          <p:nvPr/>
        </p:nvCxnSpPr>
        <p:spPr>
          <a:xfrm>
            <a:off x="6705600" y="5067124"/>
            <a:ext cx="262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1D4C30D0-D5F6-4587-9B76-3481616E33FB}"/>
              </a:ext>
            </a:extLst>
          </p:cNvPr>
          <p:cNvCxnSpPr>
            <a:cxnSpLocks/>
          </p:cNvCxnSpPr>
          <p:nvPr/>
        </p:nvCxnSpPr>
        <p:spPr>
          <a:xfrm>
            <a:off x="6705600" y="5451753"/>
            <a:ext cx="2162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DF1AAF3-22B6-4CE0-AB99-D7C0DEDA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41" y="63862"/>
            <a:ext cx="9417317" cy="673027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7EBB5A3-8B2D-4EF5-B16F-0AF7107AD5A1}"/>
              </a:ext>
            </a:extLst>
          </p:cNvPr>
          <p:cNvSpPr/>
          <p:nvPr/>
        </p:nvSpPr>
        <p:spPr>
          <a:xfrm>
            <a:off x="2307771" y="1304364"/>
            <a:ext cx="3788229" cy="33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DE59CFA-74A8-4345-BA39-9121E9D791B7}"/>
              </a:ext>
            </a:extLst>
          </p:cNvPr>
          <p:cNvCxnSpPr>
            <a:cxnSpLocks/>
          </p:cNvCxnSpPr>
          <p:nvPr/>
        </p:nvCxnSpPr>
        <p:spPr>
          <a:xfrm>
            <a:off x="2307771" y="3006094"/>
            <a:ext cx="3468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6B50CAC2-C6A4-4073-9512-4DA87349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518" y="880834"/>
            <a:ext cx="1981477" cy="3267531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16EA863D-717A-4800-B20D-4FAC4AF7CFC4}"/>
              </a:ext>
            </a:extLst>
          </p:cNvPr>
          <p:cNvSpPr/>
          <p:nvPr/>
        </p:nvSpPr>
        <p:spPr>
          <a:xfrm>
            <a:off x="9535886" y="2514598"/>
            <a:ext cx="1770743" cy="914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F84AF4F-8921-4E7B-8556-778A402027C5}"/>
              </a:ext>
            </a:extLst>
          </p:cNvPr>
          <p:cNvSpPr txBox="1"/>
          <p:nvPr/>
        </p:nvSpPr>
        <p:spPr>
          <a:xfrm>
            <a:off x="2457823" y="4638506"/>
            <a:ext cx="796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Ezzel a két folyóval az egész hazát kifejezi. Régen és most is fontos része országunknak ez a két folyó.</a:t>
            </a:r>
          </a:p>
        </p:txBody>
      </p:sp>
    </p:spTree>
    <p:extLst>
      <p:ext uri="{BB962C8B-B14F-4D97-AF65-F5344CB8AC3E}">
        <p14:creationId xmlns:p14="http://schemas.microsoft.com/office/powerpoint/2010/main" val="20649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</Words>
  <Application>Microsoft Office PowerPoint</Application>
  <PresentationFormat>Szélesvásznú</PresentationFormat>
  <Paragraphs>17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Gondolatok a magyar kultúra napjához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Gondolatok a magyar kultúra napjához</dc:title>
  <dc:creator>Kovács Gréta</dc:creator>
  <cp:lastModifiedBy>Németh Erika</cp:lastModifiedBy>
  <cp:revision>9</cp:revision>
  <dcterms:created xsi:type="dcterms:W3CDTF">2024-01-21T13:11:23Z</dcterms:created>
  <dcterms:modified xsi:type="dcterms:W3CDTF">2025-01-22T08:05:03Z</dcterms:modified>
</cp:coreProperties>
</file>