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5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17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710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21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473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91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1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0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9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4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73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1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4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client=firefox-b-d&amp;sxsrf=AB5stBiK_4e9KIN_98BqZUFd4omHYXBUyw:1690550870455&amp;q=Galambfalva+k%C3%B6zs%C3%A9g&amp;si=ACFMAn8gKcw6L8cgu575hwcueyKgoe9ZYQ1m1yJZTLKy7VGJ2pUVW6_eLKBj7ANzx6_f-LU3t9m29xrDcaHY1AQj7OOi4bb5twg7rywigeoCa8t-IDEArfQt7pEPr9Onj2eCVpGGXWPRBRom6JHH7WEvAPKLfejX9IoIPSubsl71LaEiuStGOf-tdM57MBE391Ascx49pHagh8YMzvxQo3xZmnyp17EcyQ%3D%3D&amp;sa=X&amp;ved=2ahUKEwj4q-7gwLGAAxVUnf0HHaNiAqYQmxMoAHoECBQQAg" TargetMode="External"/><Relationship Id="rId2" Type="http://schemas.openxmlformats.org/officeDocument/2006/relationships/hyperlink" Target="https://hu.wikipedia.org/wiki/K%C3%A1ny%C3%A1di_S%C3%A1ndo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www.google.com/search?client=firefox-b-d&amp;sxsrf=AB5stBiK_4e9KIN_98BqZUFd4omHYXBUyw:1690550870455&amp;q=Budapest&amp;si=ACFMAn86XkhxzOC35jo3k1ec_mUa4PwHgnEtN6tbGWMWaJ9RAiG-0DFrnTD5cY0m75qu23Iij05phvQ9vleHmKGv4uAEBvFHfd0A8aPxnsSt5zx2LcqGw3y3pJj8eWTxLES7FmPkneP_3cdCxbcxWdeaARVp4HKlTZqx3maS_MxxgbSHhqi2GVs2zw7aXID7WsdLnsAoVyhM&amp;sa=X&amp;ved=2ahUKEwj4q-7gwLGAAxVUnf0HHaNiAqYQmxMoAHoECBsQA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316691" y="1155653"/>
            <a:ext cx="2395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 err="1">
                <a:solidFill>
                  <a:srgbClr val="FF0000"/>
                </a:solidFill>
              </a:rPr>
              <a:t>Kányádi</a:t>
            </a:r>
            <a:r>
              <a:rPr lang="hu-HU" sz="2400" b="1" dirty="0">
                <a:solidFill>
                  <a:srgbClr val="FF0000"/>
                </a:solidFill>
              </a:rPr>
              <a:t> Sándor</a:t>
            </a:r>
          </a:p>
        </p:txBody>
      </p:sp>
      <p:sp>
        <p:nvSpPr>
          <p:cNvPr id="3" name="Téglalap 2"/>
          <p:cNvSpPr/>
          <p:nvPr/>
        </p:nvSpPr>
        <p:spPr>
          <a:xfrm>
            <a:off x="304502" y="6473610"/>
            <a:ext cx="4012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/>
              <a:t>Készítette: </a:t>
            </a:r>
            <a:r>
              <a:rPr lang="hu-HU" b="1" dirty="0" err="1" smtClean="0"/>
              <a:t>Pakayné</a:t>
            </a:r>
            <a:r>
              <a:rPr lang="hu-HU" b="1" dirty="0" smtClean="0"/>
              <a:t> Péter Krisztina</a:t>
            </a:r>
            <a:endParaRPr lang="hu-HU" b="1" dirty="0"/>
          </a:p>
        </p:txBody>
      </p:sp>
      <p:sp>
        <p:nvSpPr>
          <p:cNvPr id="4" name="Téglalap 3"/>
          <p:cNvSpPr/>
          <p:nvPr/>
        </p:nvSpPr>
        <p:spPr>
          <a:xfrm>
            <a:off x="4277776" y="106499"/>
            <a:ext cx="24048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400" b="1" dirty="0">
                <a:solidFill>
                  <a:srgbClr val="FF0000"/>
                </a:solidFill>
              </a:rPr>
              <a:t>Sóhajtás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09" y="2431762"/>
            <a:ext cx="9011379" cy="287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4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508985" y="4919652"/>
            <a:ext cx="72991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b="1" dirty="0" err="1"/>
              <a:t>Kányádi</a:t>
            </a:r>
            <a:r>
              <a:rPr lang="hu-HU" b="1" dirty="0"/>
              <a:t> Sándor a Nemzet Művésze címmel kitüntetett, Kossuth-díjas erdélyi magyar költő, a Digitális Irodalmi Akadémia alapító tagja, a Magyar Művészeti Akadémia rendes tagja. Írói álneve Kónya Gábor. </a:t>
            </a:r>
            <a:r>
              <a:rPr lang="hu-HU" b="1" dirty="0" err="1">
                <a:hlinkClick r:id="rId2"/>
              </a:rPr>
              <a:t>Wikipédia</a:t>
            </a:r>
            <a:endParaRPr lang="hu-HU" b="1" dirty="0"/>
          </a:p>
          <a:p>
            <a:pPr algn="just"/>
            <a:r>
              <a:rPr lang="hu-HU" b="1" dirty="0"/>
              <a:t>Született: 1929. május 10., </a:t>
            </a:r>
            <a:r>
              <a:rPr lang="hu-HU" b="1" dirty="0" err="1">
                <a:hlinkClick r:id="rId3"/>
              </a:rPr>
              <a:t>Porumbeni</a:t>
            </a:r>
            <a:r>
              <a:rPr lang="hu-HU" b="1" dirty="0">
                <a:hlinkClick r:id="rId3"/>
              </a:rPr>
              <a:t>, Románia</a:t>
            </a:r>
            <a:endParaRPr lang="hu-HU" b="1" dirty="0"/>
          </a:p>
          <a:p>
            <a:pPr algn="just"/>
            <a:r>
              <a:rPr lang="hu-HU" b="1" dirty="0"/>
              <a:t>Meghalt: 2018. június 20., </a:t>
            </a:r>
            <a:r>
              <a:rPr lang="hu-HU" b="1" dirty="0">
                <a:hlinkClick r:id="rId4"/>
              </a:rPr>
              <a:t>Budapest</a:t>
            </a:r>
            <a:endParaRPr lang="hu-HU" b="1" dirty="0">
              <a:effectLst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609" y="0"/>
            <a:ext cx="34385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2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84621"/>
            <a:ext cx="12168327" cy="170031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8" y="2736180"/>
            <a:ext cx="12073527" cy="2875348"/>
          </a:xfrm>
          <a:prstGeom prst="rect">
            <a:avLst/>
          </a:prstGeom>
        </p:spPr>
      </p:pic>
      <p:cxnSp>
        <p:nvCxnSpPr>
          <p:cNvPr id="5" name="Egyenes összekötő 4"/>
          <p:cNvCxnSpPr/>
          <p:nvPr/>
        </p:nvCxnSpPr>
        <p:spPr>
          <a:xfrm>
            <a:off x="914400" y="3936733"/>
            <a:ext cx="89033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V="1">
            <a:off x="914400" y="5005137"/>
            <a:ext cx="6381549" cy="176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914400" y="5504046"/>
            <a:ext cx="9519385" cy="16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25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2" y="1566812"/>
            <a:ext cx="12076699" cy="384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712"/>
            <a:ext cx="12192000" cy="143596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22333"/>
            <a:ext cx="12140776" cy="174753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74693"/>
            <a:ext cx="12141068" cy="654469"/>
          </a:xfrm>
          <a:prstGeom prst="rect">
            <a:avLst/>
          </a:prstGeom>
        </p:spPr>
      </p:pic>
      <p:cxnSp>
        <p:nvCxnSpPr>
          <p:cNvPr id="6" name="Egyenes összekötő 5"/>
          <p:cNvCxnSpPr/>
          <p:nvPr/>
        </p:nvCxnSpPr>
        <p:spPr>
          <a:xfrm>
            <a:off x="5678905" y="1771048"/>
            <a:ext cx="12897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/>
          <p:cNvSpPr txBox="1"/>
          <p:nvPr/>
        </p:nvSpPr>
        <p:spPr>
          <a:xfrm>
            <a:off x="5281116" y="3686475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</a:rPr>
              <a:t>1.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9269129" y="3203713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FF0000"/>
                </a:solidFill>
              </a:rPr>
              <a:t>2</a:t>
            </a:r>
            <a:r>
              <a:rPr lang="hu-HU" sz="3200" b="1" dirty="0" smtClean="0">
                <a:solidFill>
                  <a:srgbClr val="FF0000"/>
                </a:solidFill>
              </a:rPr>
              <a:t>.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75899" y="3732234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FF0000"/>
                </a:solidFill>
              </a:rPr>
              <a:t>3</a:t>
            </a:r>
            <a:r>
              <a:rPr lang="hu-HU" sz="3200" b="1" dirty="0" smtClean="0">
                <a:solidFill>
                  <a:srgbClr val="FF0000"/>
                </a:solidFill>
              </a:rPr>
              <a:t>.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5281116" y="3137834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FF0000"/>
                </a:solidFill>
              </a:rPr>
              <a:t>4</a:t>
            </a:r>
            <a:r>
              <a:rPr lang="hu-HU" sz="3200" b="1" dirty="0" smtClean="0">
                <a:solidFill>
                  <a:srgbClr val="FF0000"/>
                </a:solidFill>
              </a:rPr>
              <a:t>.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875899" y="3137834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FF0000"/>
                </a:solidFill>
              </a:rPr>
              <a:t>5</a:t>
            </a:r>
            <a:r>
              <a:rPr lang="hu-HU" sz="3200" b="1" dirty="0" smtClean="0">
                <a:solidFill>
                  <a:srgbClr val="FF0000"/>
                </a:solidFill>
              </a:rPr>
              <a:t>.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9291697" y="3686475"/>
            <a:ext cx="78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FF0000"/>
                </a:solidFill>
              </a:rPr>
              <a:t>6</a:t>
            </a:r>
            <a:r>
              <a:rPr lang="hu-HU" sz="3200" b="1" dirty="0" smtClean="0">
                <a:solidFill>
                  <a:srgbClr val="FF0000"/>
                </a:solidFill>
              </a:rPr>
              <a:t>.</a:t>
            </a:r>
            <a:endParaRPr lang="hu-H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29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7076"/>
            <a:ext cx="12185583" cy="2370924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379"/>
            <a:ext cx="12185583" cy="382333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5111015" y="2127183"/>
            <a:ext cx="3147461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933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5491"/>
            <a:ext cx="12192000" cy="198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71</Words>
  <Application>Microsoft Office PowerPoint</Application>
  <PresentationFormat>Szélesvásznú</PresentationFormat>
  <Paragraphs>12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Fazetta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Kriszti</dc:creator>
  <cp:lastModifiedBy>Erika Viktória Németh</cp:lastModifiedBy>
  <cp:revision>3</cp:revision>
  <dcterms:created xsi:type="dcterms:W3CDTF">2023-07-28T13:27:13Z</dcterms:created>
  <dcterms:modified xsi:type="dcterms:W3CDTF">2024-02-06T00:05:30Z</dcterms:modified>
</cp:coreProperties>
</file>