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57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jigsawplanet.com/?rc=play&amp;pid=10c5d8b1f363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utori.com/hu/tortenet/leanyko--uASZVGicVxD8hTq2965kFRJ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583424" y="2503188"/>
            <a:ext cx="27071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</a:rPr>
              <a:t>Leánykő</a:t>
            </a:r>
          </a:p>
        </p:txBody>
      </p:sp>
      <p:sp>
        <p:nvSpPr>
          <p:cNvPr id="5" name="Téglalap 4"/>
          <p:cNvSpPr/>
          <p:nvPr/>
        </p:nvSpPr>
        <p:spPr>
          <a:xfrm>
            <a:off x="386809" y="6314793"/>
            <a:ext cx="3613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Készítette: </a:t>
            </a:r>
            <a:r>
              <a:rPr lang="hu-HU" b="1" dirty="0" err="1" smtClean="0"/>
              <a:t>Pakayné</a:t>
            </a:r>
            <a:r>
              <a:rPr lang="hu-HU" b="1" dirty="0" smtClean="0"/>
              <a:t> Péter Krisztina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4591261" y="3600469"/>
            <a:ext cx="2634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magyar népmonda</a:t>
            </a:r>
          </a:p>
        </p:txBody>
      </p:sp>
    </p:spTree>
    <p:extLst>
      <p:ext uri="{BB962C8B-B14F-4D97-AF65-F5344CB8AC3E}">
        <p14:creationId xmlns:p14="http://schemas.microsoft.com/office/powerpoint/2010/main" val="15804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57" y="1142247"/>
            <a:ext cx="10938070" cy="436340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8477449" y="1540042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koldus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8477448" y="2135204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leány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8477447" y="2730366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leány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8477447" y="3323948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koldus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8477446" y="3915578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koldus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flipH="1">
            <a:off x="8477446" y="4521981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vendégek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8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00" y="1588369"/>
            <a:ext cx="10782300" cy="3238500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>
            <a:off x="1453415" y="1953928"/>
            <a:ext cx="2367814" cy="6930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V="1">
            <a:off x="1886552" y="2194560"/>
            <a:ext cx="4446871" cy="2791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1886552" y="3003082"/>
            <a:ext cx="1934677" cy="1251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1251284" y="3330341"/>
            <a:ext cx="4446872" cy="3946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2637322" y="3128211"/>
            <a:ext cx="1183907" cy="1193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H="1">
            <a:off x="7921592" y="1953928"/>
            <a:ext cx="1674795" cy="240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H="1">
            <a:off x="4899259" y="2646947"/>
            <a:ext cx="4697128" cy="115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 flipH="1">
            <a:off x="7565457" y="3128211"/>
            <a:ext cx="2030930" cy="794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 flipH="1" flipV="1">
            <a:off x="4899259" y="3128211"/>
            <a:ext cx="4697128" cy="5967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H="1" flipV="1">
            <a:off x="7565457" y="3724977"/>
            <a:ext cx="2146434" cy="5967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11" y="1541095"/>
            <a:ext cx="10915623" cy="304053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83" y="3354906"/>
            <a:ext cx="331932" cy="42782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191" y="3869356"/>
            <a:ext cx="331932" cy="4278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797" y="2927083"/>
            <a:ext cx="331932" cy="42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12" y="1075472"/>
            <a:ext cx="10844994" cy="437242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6331014" y="1694047"/>
            <a:ext cx="4256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fundamentuma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6331014" y="2266924"/>
            <a:ext cx="4776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m</a:t>
            </a:r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eg nem indult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6331014" y="2839800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ledobott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6331014" y="3429957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gúnyáját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6331014" y="4002833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hitvány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flipH="1">
            <a:off x="6331014" y="4590323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szétriadtak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4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08" y="801903"/>
            <a:ext cx="10420620" cy="219155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08" y="3745130"/>
            <a:ext cx="10158090" cy="171239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 flipH="1">
            <a:off x="6089918" y="1049154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f</a:t>
            </a:r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ényes vár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1335503" y="1597794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leánykő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7230829" y="1597794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elpusztult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1585759" y="2146434"/>
            <a:ext cx="292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helye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>
            <a:off x="6795436" y="5168767"/>
            <a:ext cx="3146256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29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27743" y="4716999"/>
            <a:ext cx="5708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https://www.jigsawplanet.com/?rc=play&amp;pid=10c5d8b1f363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08" y="4139665"/>
            <a:ext cx="1524000" cy="1524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296106" y="2762813"/>
            <a:ext cx="7895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https://www.sutori.com/hu/tortenet/leanyko--uASZVGicVxD8hTq2965kFRJA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 flipH="1">
            <a:off x="3193503" y="693019"/>
            <a:ext cx="7481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Remek munkát végeztetek!</a:t>
            </a:r>
          </a:p>
          <a:p>
            <a:r>
              <a:rPr lang="hu-HU" sz="3600" b="1" dirty="0" smtClean="0">
                <a:solidFill>
                  <a:srgbClr val="FF0000"/>
                </a:solidFill>
              </a:rPr>
              <a:t>Kellemes játékot kívánok!</a:t>
            </a:r>
            <a:endParaRPr lang="hu-H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58214" y="1631557"/>
            <a:ext cx="88295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3600" b="1" dirty="0" smtClean="0">
                <a:solidFill>
                  <a:srgbClr val="FF0000"/>
                </a:solidFill>
              </a:rPr>
              <a:t>                       népmonda (főnév) </a:t>
            </a:r>
            <a:endParaRPr lang="hu-HU" sz="3600" b="1" dirty="0">
              <a:solidFill>
                <a:srgbClr val="FF0000"/>
              </a:solidFill>
            </a:endParaRPr>
          </a:p>
          <a:p>
            <a:pPr algn="just"/>
            <a:r>
              <a:rPr lang="hu-HU" sz="3600" b="1" dirty="0">
                <a:solidFill>
                  <a:srgbClr val="FF0000"/>
                </a:solidFill>
              </a:rPr>
              <a:t>A </a:t>
            </a:r>
            <a:r>
              <a:rPr lang="hu-HU" sz="3600" b="1" dirty="0" smtClean="0">
                <a:solidFill>
                  <a:srgbClr val="FF0000"/>
                </a:solidFill>
              </a:rPr>
              <a:t>nép </a:t>
            </a:r>
            <a:r>
              <a:rPr lang="hu-HU" sz="3600" b="1" dirty="0">
                <a:solidFill>
                  <a:srgbClr val="FF0000"/>
                </a:solidFill>
              </a:rPr>
              <a:t>körében keletkezett és történelmi személyekhez v. természeti tárgyakhoz kapcsolódó, szájhagyomány útján terjedő költött, többnyire csodás elemeket is tartalmazó elbeszélés, ill. ennek műfaja.</a:t>
            </a:r>
          </a:p>
        </p:txBody>
      </p:sp>
    </p:spTree>
    <p:extLst>
      <p:ext uri="{BB962C8B-B14F-4D97-AF65-F5344CB8AC3E}">
        <p14:creationId xmlns:p14="http://schemas.microsoft.com/office/powerpoint/2010/main" val="254204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7" y="1655996"/>
            <a:ext cx="11150216" cy="3060383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2483318" y="2675823"/>
            <a:ext cx="1867301" cy="1559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 flipV="1">
            <a:off x="2213811" y="2675823"/>
            <a:ext cx="2136808" cy="5103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V="1">
            <a:off x="2310063" y="3186187"/>
            <a:ext cx="2040556" cy="5387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2310063" y="3724977"/>
            <a:ext cx="2040556" cy="5101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7738712" y="2675823"/>
            <a:ext cx="1944303" cy="5103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7295949" y="3186187"/>
            <a:ext cx="2387066" cy="10489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V="1">
            <a:off x="7546206" y="2675823"/>
            <a:ext cx="2136809" cy="10348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V="1">
            <a:off x="7199697" y="3710651"/>
            <a:ext cx="2483318" cy="5244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8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ánykö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101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844" y="489083"/>
            <a:ext cx="9009086" cy="59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81" y="990700"/>
            <a:ext cx="10736331" cy="48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9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14" y="1415966"/>
            <a:ext cx="10449909" cy="39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6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72" y="2771673"/>
            <a:ext cx="10758221" cy="160782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72" y="4640429"/>
            <a:ext cx="10649496" cy="7978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549" y="-24992"/>
            <a:ext cx="9346342" cy="2666198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>
            <a:off x="4937760" y="3830855"/>
            <a:ext cx="2079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8708834" y="3830855"/>
            <a:ext cx="262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1441549" y="4283242"/>
            <a:ext cx="3120826" cy="8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4937760" y="4283242"/>
            <a:ext cx="3407343" cy="8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/>
          <p:cNvSpPr/>
          <p:nvPr/>
        </p:nvSpPr>
        <p:spPr>
          <a:xfrm>
            <a:off x="7459579" y="1751798"/>
            <a:ext cx="3243714" cy="356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3222859" y="2050104"/>
            <a:ext cx="4313722" cy="318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37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38" y="1219450"/>
            <a:ext cx="10597957" cy="421882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578543" y="4206239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0000"/>
                </a:solidFill>
              </a:rPr>
              <a:t>1.</a:t>
            </a:r>
            <a:endParaRPr lang="hu-HU" sz="40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578543" y="2241081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2</a:t>
            </a:r>
            <a:r>
              <a:rPr lang="hu-HU" sz="4000" b="1" dirty="0" smtClean="0">
                <a:solidFill>
                  <a:srgbClr val="FF0000"/>
                </a:solidFill>
              </a:rPr>
              <a:t>.</a:t>
            </a:r>
            <a:endParaRPr lang="hu-HU" sz="40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578543" y="2731970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3</a:t>
            </a:r>
            <a:r>
              <a:rPr lang="hu-HU" sz="4000" b="1" dirty="0" smtClean="0">
                <a:solidFill>
                  <a:srgbClr val="FF0000"/>
                </a:solidFill>
              </a:rPr>
              <a:t>.</a:t>
            </a:r>
            <a:endParaRPr lang="hu-HU" sz="40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578542" y="1716932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4</a:t>
            </a:r>
            <a:r>
              <a:rPr lang="hu-HU" sz="4000" b="1" dirty="0" smtClean="0">
                <a:solidFill>
                  <a:srgbClr val="FF0000"/>
                </a:solidFill>
              </a:rPr>
              <a:t>.</a:t>
            </a:r>
            <a:endParaRPr lang="hu-HU" sz="40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578542" y="3222859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5</a:t>
            </a:r>
            <a:r>
              <a:rPr lang="hu-HU" sz="4000" b="1" dirty="0" smtClean="0">
                <a:solidFill>
                  <a:srgbClr val="FF0000"/>
                </a:solidFill>
              </a:rPr>
              <a:t>.</a:t>
            </a:r>
            <a:endParaRPr lang="hu-HU" sz="40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578542" y="4697128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6</a:t>
            </a:r>
            <a:r>
              <a:rPr lang="hu-HU" sz="4000" b="1" dirty="0" smtClean="0">
                <a:solidFill>
                  <a:srgbClr val="FF0000"/>
                </a:solidFill>
              </a:rPr>
              <a:t>.</a:t>
            </a:r>
            <a:endParaRPr lang="hu-HU" sz="40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578542" y="3713748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7</a:t>
            </a:r>
            <a:r>
              <a:rPr lang="hu-HU" sz="4000" b="1" dirty="0" smtClean="0">
                <a:solidFill>
                  <a:srgbClr val="FF0000"/>
                </a:solidFill>
              </a:rPr>
              <a:t>.</a:t>
            </a:r>
            <a:endParaRPr lang="hu-H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83</TotalTime>
  <Words>94</Words>
  <Application>Microsoft Office PowerPoint</Application>
  <PresentationFormat>Szélesvásznú</PresentationFormat>
  <Paragraphs>32</Paragraphs>
  <Slides>15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9" baseType="lpstr">
      <vt:lpstr>Arial</vt:lpstr>
      <vt:lpstr>Garamond</vt:lpstr>
      <vt:lpstr>Magyar Script</vt:lpstr>
      <vt:lpstr>Organikus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</dc:creator>
  <cp:lastModifiedBy>Erika Viktória Németh</cp:lastModifiedBy>
  <cp:revision>8</cp:revision>
  <dcterms:created xsi:type="dcterms:W3CDTF">2023-08-01T12:30:07Z</dcterms:created>
  <dcterms:modified xsi:type="dcterms:W3CDTF">2024-04-29T07:54:19Z</dcterms:modified>
</cp:coreProperties>
</file>