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3" r:id="rId8"/>
    <p:sldId id="264" r:id="rId9"/>
    <p:sldId id="265" r:id="rId10"/>
    <p:sldId id="266" r:id="rId11"/>
    <p:sldId id="26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429A-5594-4FF1-AFC0-FE8C0DF2C864}" type="datetimeFigureOut">
              <a:rPr lang="hu-HU" smtClean="0"/>
              <a:pPr/>
              <a:t>2024.03.04.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19AA2-3411-4011-ABB6-9F9634C7126E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7310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429A-5594-4FF1-AFC0-FE8C0DF2C864}" type="datetimeFigureOut">
              <a:rPr lang="hu-HU" smtClean="0"/>
              <a:pPr/>
              <a:t>2024.03.04.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19AA2-3411-4011-ABB6-9F9634C7126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89790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429A-5594-4FF1-AFC0-FE8C0DF2C864}" type="datetimeFigureOut">
              <a:rPr lang="hu-HU" smtClean="0"/>
              <a:pPr/>
              <a:t>2024.03.04.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19AA2-3411-4011-ABB6-9F9634C7126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551528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429A-5594-4FF1-AFC0-FE8C0DF2C864}" type="datetimeFigureOut">
              <a:rPr lang="hu-HU" smtClean="0"/>
              <a:pPr/>
              <a:t>2024.03.04.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19AA2-3411-4011-ABB6-9F9634C7126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681242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429A-5594-4FF1-AFC0-FE8C0DF2C864}" type="datetimeFigureOut">
              <a:rPr lang="hu-HU" smtClean="0"/>
              <a:pPr/>
              <a:t>2024.03.04.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19AA2-3411-4011-ABB6-9F9634C7126E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4169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429A-5594-4FF1-AFC0-FE8C0DF2C864}" type="datetimeFigureOut">
              <a:rPr lang="hu-HU" smtClean="0"/>
              <a:pPr/>
              <a:t>2024.03.04.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19AA2-3411-4011-ABB6-9F9634C7126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337925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429A-5594-4FF1-AFC0-FE8C0DF2C864}" type="datetimeFigureOut">
              <a:rPr lang="hu-HU" smtClean="0"/>
              <a:pPr/>
              <a:t>2024.03.04.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19AA2-3411-4011-ABB6-9F9634C7126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831772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429A-5594-4FF1-AFC0-FE8C0DF2C864}" type="datetimeFigureOut">
              <a:rPr lang="hu-HU" smtClean="0"/>
              <a:pPr/>
              <a:t>2024.03.04.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19AA2-3411-4011-ABB6-9F9634C7126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224688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429A-5594-4FF1-AFC0-FE8C0DF2C864}" type="datetimeFigureOut">
              <a:rPr lang="hu-HU" smtClean="0"/>
              <a:pPr/>
              <a:t>2024.03.04.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19AA2-3411-4011-ABB6-9F9634C7126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973717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079429A-5594-4FF1-AFC0-FE8C0DF2C864}" type="datetimeFigureOut">
              <a:rPr lang="hu-HU" smtClean="0"/>
              <a:pPr/>
              <a:t>2024.03.04.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D219AA2-3411-4011-ABB6-9F9634C7126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330753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429A-5594-4FF1-AFC0-FE8C0DF2C864}" type="datetimeFigureOut">
              <a:rPr lang="hu-HU" smtClean="0"/>
              <a:pPr/>
              <a:t>2024.03.04.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19AA2-3411-4011-ABB6-9F9634C7126E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07677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079429A-5594-4FF1-AFC0-FE8C0DF2C864}" type="datetimeFigureOut">
              <a:rPr lang="hu-HU" smtClean="0"/>
              <a:pPr/>
              <a:t>2024.03.04.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D219AA2-3411-4011-ABB6-9F9634C7126E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1907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2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Rig%C3%B3_B%C3%A9la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google.com/search?client=firefox-b-d&amp;sxsrf=AB5stBju5vObzBQBmtKWQre8ZGaCQkx1Fw:1690721807962&amp;q=Budapest&amp;si=ACFMAn86XkhxzOC35jo3k1ec_mUa4PwHgnEtN6tbGWMWaJ9RAiG-0DFrnTD5cY0m75qu23KD9VF7EvbnQDT4e8DeFz1m28gXEee7Qf1kJ02J19eXDcfFMd-E9TEj5CaXSnUIX3y8mzhJjOdYazSmgNNBRekLl9CTtplwt2Qo5DMsCdzFn3-AbM0aZug3JYr1vHE4D8FjyY85&amp;sa=X&amp;ved=2ahUKEwjU6JvGvbaAAxUyg_0HHSagDtYQmxMoAHoECCMQAg" TargetMode="External"/><Relationship Id="rId4" Type="http://schemas.openxmlformats.org/officeDocument/2006/relationships/hyperlink" Target="https://www.google.com/search?client=firefox-b-d&amp;sxsrf=AB5stBju5vObzBQBmtKWQre8ZGaCQkx1Fw:1690721807962&amp;q=Kolozsv%C3%A1r&amp;si=ACFMAn86XkhxzOC35jo3k1ec_mUa4PwHgnEtN6tbGWMWaJ9RArUV-Z1q345OYC3YMOOyM5nmC945TrNl75UAwIuSMrnoRZq2XYJQVQD6TfGe5OAieR_z8ykVI7FQRZHO_-yOdD-iIMypiUlrar9f_YaWYQLni6uIfi7-1GU1wZZpGjG_aUUHeFpt8xVmrBkf_uTf-IKYkAr9&amp;sa=X&amp;ved=2ahUKEwjU6JvGvbaAAxUyg_0HHSagDtYQmxMoAHoECCcQA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39289" y="118109"/>
            <a:ext cx="3020510" cy="409775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0" y="5814279"/>
            <a:ext cx="3466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/>
              <a:t>Készítette: </a:t>
            </a:r>
            <a:r>
              <a:rPr lang="hu-HU" b="1" dirty="0" err="1" smtClean="0"/>
              <a:t>Pakayné</a:t>
            </a:r>
            <a:r>
              <a:rPr lang="hu-HU" b="1" dirty="0" smtClean="0"/>
              <a:t> Péter Krisztina</a:t>
            </a:r>
            <a:endParaRPr lang="hu-HU" b="1" dirty="0"/>
          </a:p>
        </p:txBody>
      </p:sp>
      <p:sp>
        <p:nvSpPr>
          <p:cNvPr id="6" name="Téglalap 5"/>
          <p:cNvSpPr/>
          <p:nvPr/>
        </p:nvSpPr>
        <p:spPr>
          <a:xfrm>
            <a:off x="5067278" y="5291059"/>
            <a:ext cx="1564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</a:rPr>
              <a:t>Rigó Béla</a:t>
            </a:r>
            <a:endParaRPr lang="hu-HU" sz="2800" b="1" dirty="0">
              <a:solidFill>
                <a:srgbClr val="FF0000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4002990" y="4344329"/>
            <a:ext cx="38436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</a:rPr>
              <a:t>Tündériskola</a:t>
            </a:r>
            <a:endParaRPr lang="hu-HU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81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0546" cy="208868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25565"/>
            <a:ext cx="12192000" cy="3639207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 flipH="1">
            <a:off x="870885" y="536509"/>
            <a:ext cx="11025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Talpraesett, megáll a talpán, azaz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 flipH="1">
            <a:off x="870885" y="1170172"/>
            <a:ext cx="11025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>
                <a:solidFill>
                  <a:srgbClr val="FF0000"/>
                </a:solidFill>
                <a:latin typeface="Magyar Script" panose="030B04020602050B0404" pitchFamily="66" charset="0"/>
              </a:rPr>
              <a:t>k</a:t>
            </a:r>
            <a:r>
              <a:rPr lang="hu-HU" sz="60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észen áll a feladatra.  (bátor)</a:t>
            </a:r>
            <a:endParaRPr lang="hu-HU" sz="60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939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ágó Bernadett - Csingiling és a Nagy Tündérmentés főcímda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65842" y="0"/>
            <a:ext cx="10774847" cy="599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980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2971" y="134753"/>
            <a:ext cx="8458223" cy="590991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8190" y="6305550"/>
            <a:ext cx="7286625" cy="55245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 flipH="1">
            <a:off x="6350267" y="221381"/>
            <a:ext cx="3650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Rigó Béla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 flipH="1">
            <a:off x="6530540" y="683046"/>
            <a:ext cx="3650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Róna </a:t>
            </a:r>
            <a:r>
              <a:rPr lang="hu-HU" sz="5400" b="1" dirty="0" err="1" smtClean="0">
                <a:solidFill>
                  <a:srgbClr val="FF0000"/>
                </a:solidFill>
                <a:latin typeface="Magyar Script" panose="030B04020602050B0404" pitchFamily="66" charset="0"/>
              </a:rPr>
              <a:t>Emy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flipH="1">
            <a:off x="6132082" y="1144711"/>
            <a:ext cx="3650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latin typeface="Magyar Script" panose="030B04020602050B0404" pitchFamily="66" charset="0"/>
              </a:rPr>
              <a:t>Móra</a:t>
            </a:r>
            <a:endParaRPr lang="hu-HU" sz="5400" b="1" dirty="0">
              <a:solidFill>
                <a:srgbClr val="FF0000"/>
              </a:solidFill>
              <a:latin typeface="Magyar Script" panose="030B040206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93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6923" y="0"/>
            <a:ext cx="8724900" cy="66675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6304" y="789272"/>
            <a:ext cx="8685519" cy="6068728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>
            <a:off x="7613583" y="5938788"/>
            <a:ext cx="2502569" cy="19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2202581" y="6225942"/>
            <a:ext cx="1936282" cy="16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5842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7128" y="86626"/>
            <a:ext cx="10841553" cy="628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4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1585" y="166437"/>
            <a:ext cx="5727633" cy="3818422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271585" y="478276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hu-HU" b="1" dirty="0"/>
              <a:t>Rigó Béla költő, író, irodalomtörténész, műfordító, szerkesztő, forgatókönyvíró. </a:t>
            </a:r>
            <a:r>
              <a:rPr lang="hu-HU" b="1" dirty="0" err="1">
                <a:hlinkClick r:id="rId3"/>
              </a:rPr>
              <a:t>Wikipédia</a:t>
            </a:r>
            <a:endParaRPr lang="hu-HU" b="1" dirty="0"/>
          </a:p>
          <a:p>
            <a:pPr algn="just"/>
            <a:r>
              <a:rPr lang="hu-HU" b="1" dirty="0"/>
              <a:t>Született: 1942. augusztus 19., </a:t>
            </a:r>
            <a:r>
              <a:rPr lang="hu-HU" b="1" dirty="0">
                <a:hlinkClick r:id="rId4"/>
              </a:rPr>
              <a:t>Kolozsvár, Románia</a:t>
            </a:r>
            <a:endParaRPr lang="hu-HU" b="1" dirty="0"/>
          </a:p>
          <a:p>
            <a:pPr algn="just"/>
            <a:r>
              <a:rPr lang="hu-HU" b="1" dirty="0"/>
              <a:t>Meghalt: 2017. május 9., </a:t>
            </a:r>
            <a:r>
              <a:rPr lang="hu-HU" b="1" dirty="0">
                <a:hlinkClick r:id="rId5"/>
              </a:rPr>
              <a:t>Budapest</a:t>
            </a:r>
            <a:endParaRPr lang="hu-HU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220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igó Béla költö előadás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75469" y="169076"/>
            <a:ext cx="10110704" cy="568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070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" y="399899"/>
            <a:ext cx="12191833" cy="20297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" y="2820195"/>
            <a:ext cx="12191833" cy="295801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0711" y="1213851"/>
            <a:ext cx="426971" cy="401855"/>
          </a:xfrm>
          <a:prstGeom prst="rect">
            <a:avLst/>
          </a:prstGeom>
        </p:spPr>
      </p:pic>
      <p:cxnSp>
        <p:nvCxnSpPr>
          <p:cNvPr id="5" name="Egyenes összekötő 4"/>
          <p:cNvCxnSpPr/>
          <p:nvPr/>
        </p:nvCxnSpPr>
        <p:spPr>
          <a:xfrm flipV="1">
            <a:off x="837398" y="5467149"/>
            <a:ext cx="2954956" cy="96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7811627" y="4504624"/>
            <a:ext cx="4017821" cy="96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>
            <a:off x="7811627" y="5476776"/>
            <a:ext cx="36809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4836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46997"/>
            <a:ext cx="12185521" cy="232294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91851"/>
            <a:ext cx="12185520" cy="3220077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254366" y="952901"/>
            <a:ext cx="1020278" cy="4908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4764504" y="1515979"/>
            <a:ext cx="1953929" cy="4908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681789" y="2044566"/>
            <a:ext cx="1705276" cy="4908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3111" y="5306027"/>
            <a:ext cx="497813" cy="37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55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7819"/>
            <a:ext cx="12192000" cy="83208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1540" y="1179095"/>
            <a:ext cx="8936103" cy="5678905"/>
          </a:xfrm>
          <a:prstGeom prst="rect">
            <a:avLst/>
          </a:prstGeom>
        </p:spPr>
      </p:pic>
      <p:cxnSp>
        <p:nvCxnSpPr>
          <p:cNvPr id="4" name="Egyenes összekötő 3"/>
          <p:cNvCxnSpPr/>
          <p:nvPr/>
        </p:nvCxnSpPr>
        <p:spPr>
          <a:xfrm>
            <a:off x="7022355" y="4042612"/>
            <a:ext cx="2872416" cy="96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2195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ktív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Retrospektív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243AF7DC-D15B-41C0-AE81-23980D1B9FC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49</TotalTime>
  <Words>61</Words>
  <Application>Microsoft Office PowerPoint</Application>
  <PresentationFormat>Egyéni</PresentationFormat>
  <Paragraphs>11</Paragraphs>
  <Slides>11</Slides>
  <Notes>0</Notes>
  <HiddenSlides>0</HiddenSlides>
  <MMClips>2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2" baseType="lpstr">
      <vt:lpstr>Retrospektív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Kriszti</dc:creator>
  <cp:lastModifiedBy>user</cp:lastModifiedBy>
  <cp:revision>6</cp:revision>
  <dcterms:created xsi:type="dcterms:W3CDTF">2023-07-30T12:43:53Z</dcterms:created>
  <dcterms:modified xsi:type="dcterms:W3CDTF">2024-03-04T00:04:45Z</dcterms:modified>
</cp:coreProperties>
</file>