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0" r:id="rId3"/>
    <p:sldId id="257" r:id="rId4"/>
    <p:sldId id="269" r:id="rId5"/>
    <p:sldId id="259" r:id="rId6"/>
    <p:sldId id="260" r:id="rId7"/>
    <p:sldId id="261" r:id="rId8"/>
    <p:sldId id="263" r:id="rId9"/>
    <p:sldId id="270" r:id="rId10"/>
    <p:sldId id="264" r:id="rId11"/>
    <p:sldId id="271" r:id="rId12"/>
    <p:sldId id="272" r:id="rId13"/>
    <p:sldId id="277" r:id="rId14"/>
    <p:sldId id="265" r:id="rId15"/>
    <p:sldId id="273" r:id="rId16"/>
    <p:sldId id="278" r:id="rId17"/>
    <p:sldId id="266" r:id="rId18"/>
    <p:sldId id="274" r:id="rId19"/>
    <p:sldId id="279" r:id="rId20"/>
    <p:sldId id="267" r:id="rId21"/>
    <p:sldId id="275" r:id="rId22"/>
    <p:sldId id="276" r:id="rId23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996600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218759A-3D9E-4F72-9DA8-011A25297F3D}" type="datetime1">
              <a:rPr lang="hu-HU" smtClean="0"/>
              <a:pPr algn="r" rtl="0"/>
              <a:t>2024. 02. 08.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hu-HU" smtClean="0"/>
              <a:pPr algn="r" rtl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3B39BDB-543C-4D4C-B80F-6DCB9B62A34D}" type="datetime1">
              <a:rPr lang="hu-HU" smtClean="0"/>
              <a:pPr/>
              <a:t>2024. 02. 08.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935E2820-AFE1-45FA-949E-17BDB534E1D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hu-HU" smtClean="0"/>
              <a:pPr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7115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hu-HU" smtClean="0"/>
              <a:pPr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489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hu-HU" smtClean="0"/>
              <a:pPr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0330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hu-HU" smtClean="0"/>
              <a:pPr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534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hu-HU" smtClean="0"/>
              <a:pPr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394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9305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hu-HU" smtClean="0"/>
              <a:pPr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01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hu-HU" smtClean="0"/>
              <a:pPr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1469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hu-HU" noProof="0" smtClean="0"/>
              <a:t>Kattintson ide az alcím mintájának szerkesztéséhez</a:t>
            </a:r>
            <a:endParaRPr lang="hu-HU" noProof="0" dirty="0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C70CC26-4400-40E4-966A-A9A1CA699F6E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4862827-B525-40C5-A3D8-E6D89D0EB637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3750BD0-EEF4-4D4D-9262-3DF71CB1A4D8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D77D6A-477E-42BC-AF8C-5CAA549BA161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D595ABA-EF42-4511-8043-2031EBEF5005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4008776-CEB5-486F-B5CF-215E474CC247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CA26265-6A36-44B0-91B2-E310A2C8DB02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DE362CC-192D-4C6C-8B5F-D5B0E3208115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4FC83B-4085-4249-A78B-7BC4D790B763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391EE89-59C7-43D5-9A0C-462EA80B8C96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8" name="Lekerekített téglalap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3" name="Kép helyőrzője 2" descr="Üres helyőrző kép hozzáadásához. Kattintson a helyőrzőre, és jelölje ki a hozzáadni kívánt képet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u-HU" noProof="0" smtClean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0341801-7774-4DFD-8F33-896119CF1E35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9C7298B0-62BB-4870-9E53-FACD32393CF9}" type="datetime1">
              <a:rPr lang="hu-HU" noProof="0" smtClean="0"/>
              <a:pPr/>
              <a:t>2024. 02. 08.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aodz6d3fcQ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GIOr9S0JOM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-ivwa2yolw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d&amp;sca_esv=602175580&amp;sxsrf=ACQVn08D9F6DkDgIFpQcBXEo3bjbPjf-pA:1706464515755&amp;q=Szombathely&amp;si=AKbGX_oBDfquzodaRrfbb9img4kPQ4fCBZjeqAiaW1svvC8uXhzmdtamgf5F4NkD2Ux5xl_C5FGAheaaNUWz0uMfQ6h3vfou-dMlD0hn5KQCWdA7GxfcONivv-ZxrmHN8qEJsG14dqK03pTwxh9F0OQAeF9HYTRC5V-5opmlsJROgXBQH2qaR97vpzKBF76ws5OhUUQOcpFi&amp;sa=X&amp;ved=2ahUKEwja3qHa04CEAxWshP0HHbutB6UQmxMoAHoECEsQA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ogle.com/search?client=firefox-b-d&amp;sca_esv=602175580&amp;sxsrf=ACQVn08D9F6DkDgIFpQcBXEo3bjbPjf-pA:1706464515755&amp;q=Budapest&amp;si=AKbGX_paaCugDdYkuX2heTJMr0_FGRox2AzKVmiTg2eQr2d-riS4A6Fdz4JBj-K5QjgEiLqHvsULaaiLHY-DmcmStmGuhcb2voEhCt6h_xI9gKVCrSOoOoow5MEfeqogeci3TPhVKRScmjJvogoYH2g6eRCWNHlQVZvdOImtGPdX4bYfQmLxLtN0drBCxljZHlBJNZuRFnBj&amp;sa=X&amp;ved=2ahUKEwja3qHa04CEAxWshP0HHbutB6UQmxMoAHoECEoQA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zc-pPqFgT4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191587" y="380889"/>
            <a:ext cx="8360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„Alattad a föld, fölötted az ég,</a:t>
            </a:r>
          </a:p>
          <a:p>
            <a:r>
              <a:rPr lang="hu-HU" sz="4000" b="1" dirty="0">
                <a:solidFill>
                  <a:srgbClr val="FF0000"/>
                </a:solidFill>
              </a:rPr>
              <a:t>benned a létra.”</a:t>
            </a:r>
          </a:p>
          <a:p>
            <a:r>
              <a:rPr lang="hu-HU" sz="4000" b="1" dirty="0" smtClean="0">
                <a:solidFill>
                  <a:srgbClr val="FF0000"/>
                </a:solidFill>
              </a:rPr>
              <a:t>                              Weöres </a:t>
            </a:r>
            <a:r>
              <a:rPr lang="hu-HU" sz="4000" b="1" dirty="0">
                <a:solidFill>
                  <a:srgbClr val="FF0000"/>
                </a:solidFill>
              </a:rPr>
              <a:t>Sándor</a:t>
            </a:r>
          </a:p>
        </p:txBody>
      </p:sp>
      <p:sp>
        <p:nvSpPr>
          <p:cNvPr id="7" name="Szövegdoboz 6"/>
          <p:cNvSpPr txBox="1"/>
          <p:nvPr/>
        </p:nvSpPr>
        <p:spPr>
          <a:xfrm flipH="1">
            <a:off x="0" y="6096782"/>
            <a:ext cx="463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Készítette: </a:t>
            </a:r>
            <a:r>
              <a:rPr lang="hu-HU" b="1" dirty="0" err="1" smtClean="0"/>
              <a:t>Pakayné</a:t>
            </a:r>
            <a:r>
              <a:rPr lang="hu-HU" b="1" dirty="0" smtClean="0"/>
              <a:t> Péter Krisztina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0" y="3853934"/>
            <a:ext cx="4783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Szembe fordított tükrök</a:t>
            </a:r>
          </a:p>
        </p:txBody>
      </p:sp>
      <p:sp>
        <p:nvSpPr>
          <p:cNvPr id="9" name="Téglalap 8"/>
          <p:cNvSpPr/>
          <p:nvPr/>
        </p:nvSpPr>
        <p:spPr>
          <a:xfrm>
            <a:off x="2766223" y="4438709"/>
            <a:ext cx="1873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Weöres Sándor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12" y="0"/>
            <a:ext cx="9046088" cy="6115665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>
          <a:xfrm>
            <a:off x="8229600" y="1769806"/>
            <a:ext cx="747252" cy="5702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 flipV="1">
            <a:off x="7167716" y="1533832"/>
            <a:ext cx="3401961" cy="8947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7747819" y="2615381"/>
            <a:ext cx="2635046" cy="4326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4267200" y="1288026"/>
            <a:ext cx="4709652" cy="24187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0" y="0"/>
            <a:ext cx="11153467" cy="486696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 flipH="1">
            <a:off x="6987293" y="1524001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büszkélkedhet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6083023" y="2177846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nagyvilágba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6083022" y="2831691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sikerre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6083021" y="3463500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páratlan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6083020" y="4117345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zseniális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3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83" y="5118314"/>
            <a:ext cx="4784449" cy="169749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70839" cy="5118314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 flipV="1">
            <a:off x="1710813" y="4070555"/>
            <a:ext cx="3008671" cy="98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4876800" y="4070555"/>
            <a:ext cx="2458065" cy="9832"/>
          </a:xfrm>
          <a:prstGeom prst="line">
            <a:avLst/>
          </a:prstGeom>
          <a:ln w="28575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V="1">
            <a:off x="162232" y="4336026"/>
            <a:ext cx="4006645" cy="4916"/>
          </a:xfrm>
          <a:prstGeom prst="line">
            <a:avLst/>
          </a:prstGeom>
          <a:ln w="28575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936521" y="4596581"/>
            <a:ext cx="2848898" cy="2028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936521" y="4924219"/>
            <a:ext cx="2458065" cy="983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47097" y="2654088"/>
            <a:ext cx="5166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https://www.youtube.com/watch?v=0aodz6d3fcQ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284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83" y="-1"/>
            <a:ext cx="10425718" cy="51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438" y="0"/>
            <a:ext cx="8719561" cy="6115665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6449961" y="668594"/>
            <a:ext cx="1101213" cy="3539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397909" y="1022555"/>
            <a:ext cx="1101213" cy="3539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5540478" y="1514169"/>
            <a:ext cx="830826" cy="314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6951407" y="1833717"/>
            <a:ext cx="599768" cy="368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7"/>
          <p:cNvCxnSpPr/>
          <p:nvPr/>
        </p:nvCxnSpPr>
        <p:spPr>
          <a:xfrm>
            <a:off x="7551174" y="3116826"/>
            <a:ext cx="1229032" cy="12585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7551174" y="3746090"/>
            <a:ext cx="1229032" cy="1337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7551174" y="3038168"/>
            <a:ext cx="1150374" cy="1337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7551174" y="3746090"/>
            <a:ext cx="1229032" cy="1337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47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88568" y="2536100"/>
            <a:ext cx="5359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https://www.youtube.com/watch?v=wGIOr9S0JOM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39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11" y="0"/>
            <a:ext cx="10428654" cy="586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37" y="0"/>
            <a:ext cx="930275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2302105" y="560438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>
                <a:solidFill>
                  <a:srgbClr val="FF0000"/>
                </a:solidFill>
                <a:latin typeface="Magyar Script" panose="030B04020602050B0404" pitchFamily="66" charset="0"/>
              </a:rPr>
              <a:t>i</a:t>
            </a:r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skolai élet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2120622" y="1120876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barátod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7250699" y="1120875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megbántanak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3039287" y="1666731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tanulni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7250699" y="1666732"/>
            <a:ext cx="347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félelmeiddel</a:t>
            </a:r>
            <a:endParaRPr lang="hu-HU" sz="4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8180439" y="37854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440130" y="2782669"/>
            <a:ext cx="35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00B0F0"/>
                </a:solidFill>
              </a:rPr>
              <a:t>I</a:t>
            </a:r>
            <a:endParaRPr lang="hu-HU" sz="3600" b="1" dirty="0">
              <a:solidFill>
                <a:srgbClr val="00B0F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467601" y="3249701"/>
            <a:ext cx="35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5510982" y="3708367"/>
            <a:ext cx="35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00B0F0"/>
                </a:solidFill>
              </a:rPr>
              <a:t>I</a:t>
            </a:r>
            <a:endParaRPr lang="hu-HU" sz="3600" b="1" dirty="0">
              <a:solidFill>
                <a:srgbClr val="00B0F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298427" y="4110024"/>
            <a:ext cx="35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7157886" y="4542643"/>
            <a:ext cx="35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7841227" y="4950682"/>
            <a:ext cx="35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00B0F0"/>
                </a:solidFill>
              </a:rPr>
              <a:t>I</a:t>
            </a:r>
            <a:endParaRPr lang="hu-HU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147918" y="2713392"/>
            <a:ext cx="5089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https://www.youtube.com/watch?v=H-ivwa2yolw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12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0" y="0"/>
            <a:ext cx="6912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86813" y="2138882"/>
            <a:ext cx="4640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/>
              <a:t>Weöres Sándor [ejtsd: vörös] Kossuth- és Baumgarten-díjas magyar költő, író, műfordító, filozófus, irodalomtudós, muzeológus. </a:t>
            </a:r>
          </a:p>
          <a:p>
            <a:pPr algn="just"/>
            <a:r>
              <a:rPr lang="hu-HU" b="1" dirty="0"/>
              <a:t>Született: 1913. június 22., </a:t>
            </a:r>
            <a:r>
              <a:rPr lang="hu-HU" b="1" dirty="0">
                <a:hlinkClick r:id="rId3"/>
              </a:rPr>
              <a:t>Szombathely</a:t>
            </a:r>
            <a:endParaRPr lang="hu-HU" b="1" dirty="0"/>
          </a:p>
          <a:p>
            <a:pPr algn="just"/>
            <a:r>
              <a:rPr lang="hu-HU" b="1" dirty="0"/>
              <a:t>Meghalt: 1989. január 22., </a:t>
            </a:r>
            <a:r>
              <a:rPr lang="hu-HU" b="1" dirty="0">
                <a:hlinkClick r:id="rId4"/>
              </a:rPr>
              <a:t>Budapest</a:t>
            </a:r>
            <a:endParaRPr lang="hu-H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4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0"/>
            <a:ext cx="832485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987" y="-1"/>
            <a:ext cx="9026013" cy="6037671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>
          <a:xfrm flipH="1">
            <a:off x="5319252" y="953729"/>
            <a:ext cx="2192593" cy="3244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 flipH="1">
            <a:off x="5319252" y="1376516"/>
            <a:ext cx="2192593" cy="4522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5319252" y="1828800"/>
            <a:ext cx="2192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 flipV="1">
            <a:off x="5319252" y="1376516"/>
            <a:ext cx="2192593" cy="7865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 flipV="1">
            <a:off x="5319252" y="1936955"/>
            <a:ext cx="2192593" cy="658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7256206" y="3531863"/>
            <a:ext cx="69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1.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726426" y="4326194"/>
            <a:ext cx="69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2</a:t>
            </a:r>
            <a:r>
              <a:rPr lang="hu-HU" sz="2800" b="1" dirty="0" smtClean="0">
                <a:solidFill>
                  <a:srgbClr val="FF0000"/>
                </a:solidFill>
              </a:rPr>
              <a:t>.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726425" y="3913238"/>
            <a:ext cx="69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3</a:t>
            </a:r>
            <a:r>
              <a:rPr lang="hu-HU" sz="2800" b="1" dirty="0" smtClean="0">
                <a:solidFill>
                  <a:srgbClr val="FF0000"/>
                </a:solidFill>
              </a:rPr>
              <a:t>.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726425" y="3137938"/>
            <a:ext cx="69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4</a:t>
            </a:r>
            <a:r>
              <a:rPr lang="hu-HU" sz="2800" b="1" dirty="0" smtClean="0">
                <a:solidFill>
                  <a:srgbClr val="FF0000"/>
                </a:solidFill>
              </a:rPr>
              <a:t>.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7256206" y="3099244"/>
            <a:ext cx="69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5</a:t>
            </a:r>
            <a:r>
              <a:rPr lang="hu-HU" sz="2800" b="1" dirty="0" smtClean="0">
                <a:solidFill>
                  <a:srgbClr val="FF0000"/>
                </a:solidFill>
              </a:rPr>
              <a:t>.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7256206" y="3923044"/>
            <a:ext cx="69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6</a:t>
            </a:r>
            <a:r>
              <a:rPr lang="hu-HU" sz="2800" b="1" dirty="0" smtClean="0">
                <a:solidFill>
                  <a:srgbClr val="FF0000"/>
                </a:solidFill>
              </a:rPr>
              <a:t>.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3726425" y="3519946"/>
            <a:ext cx="69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7</a:t>
            </a:r>
            <a:r>
              <a:rPr lang="hu-HU" sz="2800" b="1" dirty="0" smtClean="0">
                <a:solidFill>
                  <a:srgbClr val="FF0000"/>
                </a:solidFill>
              </a:rPr>
              <a:t>.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7256205" y="4326194"/>
            <a:ext cx="69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8</a:t>
            </a:r>
            <a:r>
              <a:rPr lang="hu-HU" sz="2800" b="1" dirty="0" smtClean="0">
                <a:solidFill>
                  <a:srgbClr val="FF0000"/>
                </a:solidFill>
              </a:rPr>
              <a:t>.</a:t>
            </a:r>
            <a:endParaRPr lang="hu-H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397900" y="6488668"/>
            <a:ext cx="520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4"/>
              </a:rPr>
              <a:t>https://www.youtube.com/watch?v=zc-pPqFgT4A</a:t>
            </a:r>
            <a:endParaRPr lang="hu-HU" dirty="0"/>
          </a:p>
        </p:txBody>
      </p:sp>
      <p:pic>
        <p:nvPicPr>
          <p:cNvPr id="3" name="Miért jó olvasni？ - Lola Megmond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439" y="0"/>
            <a:ext cx="10776155" cy="60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82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199"/>
            <a:ext cx="12151157" cy="356838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463" y="4483258"/>
            <a:ext cx="9337415" cy="9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94" y="0"/>
            <a:ext cx="9389806" cy="6046981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>
          <a:xfrm>
            <a:off x="3677265" y="2458066"/>
            <a:ext cx="6921909" cy="9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5"/>
          <p:cNvSpPr/>
          <p:nvPr/>
        </p:nvSpPr>
        <p:spPr>
          <a:xfrm>
            <a:off x="3677265" y="4778477"/>
            <a:ext cx="1229032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6882581" y="4778477"/>
            <a:ext cx="2290916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8106697" y="5462033"/>
            <a:ext cx="1912374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704" y="4142694"/>
            <a:ext cx="7742112" cy="11863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9" y="0"/>
            <a:ext cx="12040187" cy="3535794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>
          <a:xfrm>
            <a:off x="943897" y="2998839"/>
            <a:ext cx="6351638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99" y="1163819"/>
            <a:ext cx="6753225" cy="31718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705" y="592183"/>
            <a:ext cx="2391421" cy="537033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694" y="1896242"/>
            <a:ext cx="32385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0896"/>
            <a:ext cx="12177380" cy="352814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0353368" y="3352800"/>
            <a:ext cx="69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1.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882878" y="3352799"/>
            <a:ext cx="69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2</a:t>
            </a:r>
            <a:r>
              <a:rPr lang="hu-HU" sz="3600" b="1" dirty="0" smtClean="0">
                <a:solidFill>
                  <a:srgbClr val="FF0000"/>
                </a:solidFill>
              </a:rPr>
              <a:t>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714568" y="3352799"/>
            <a:ext cx="69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3</a:t>
            </a:r>
            <a:r>
              <a:rPr lang="hu-HU" sz="3600" b="1" dirty="0" smtClean="0">
                <a:solidFill>
                  <a:srgbClr val="FF0000"/>
                </a:solidFill>
              </a:rPr>
              <a:t>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521678" y="3352799"/>
            <a:ext cx="69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4</a:t>
            </a:r>
            <a:r>
              <a:rPr lang="hu-HU" sz="3600" b="1" dirty="0" smtClean="0">
                <a:solidFill>
                  <a:srgbClr val="FF0000"/>
                </a:solidFill>
              </a:rPr>
              <a:t>.</a:t>
            </a:r>
            <a:endParaRPr lang="hu-H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452"/>
            <a:ext cx="12192000" cy="195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átszó gyerekek (16x9)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48_TF03461883_TF03461883.potx" id="{4470C823-0ABF-4C3F-888A-5D2CCB79A4E2}" vid="{16774E3D-88FF-4DB1-9D8E-4028D0D58933}"/>
    </a:ext>
  </a:extLst>
</a:theme>
</file>

<file path=ppt/theme/theme2.xml><?xml version="1.0" encoding="utf-8"?>
<a:theme xmlns:a="http://schemas.openxmlformats.org/drawingml/2006/main" name="Office-téma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tf03461883_win32</Template>
  <TotalTime>103</TotalTime>
  <Words>129</Words>
  <Application>Microsoft Office PowerPoint</Application>
  <PresentationFormat>Szélesvásznú</PresentationFormat>
  <Paragraphs>52</Paragraphs>
  <Slides>22</Slides>
  <Notes>11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Euphemia</vt:lpstr>
      <vt:lpstr>Magyar Script</vt:lpstr>
      <vt:lpstr>Wingdings</vt:lpstr>
      <vt:lpstr>Játszó gyerekek (16x9)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Erika Viktória Németh</cp:lastModifiedBy>
  <cp:revision>19</cp:revision>
  <dcterms:created xsi:type="dcterms:W3CDTF">2023-07-27T05:28:20Z</dcterms:created>
  <dcterms:modified xsi:type="dcterms:W3CDTF">2024-02-08T19:44:18Z</dcterms:modified>
</cp:coreProperties>
</file>