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961180" y="4192525"/>
            <a:ext cx="4558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Tavaszi szél vizet áraszt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97655" y="6330395"/>
            <a:ext cx="346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4679518" y="4957137"/>
            <a:ext cx="31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Moldvai csángó népdal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2195"/>
            <a:ext cx="9144001" cy="15270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360"/>
            <a:ext cx="9144000" cy="2137870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472966" y="1082566"/>
            <a:ext cx="2322786" cy="43027"/>
          </a:xfrm>
          <a:custGeom>
            <a:avLst/>
            <a:gdLst>
              <a:gd name="connsiteX0" fmla="*/ 0 w 2322786"/>
              <a:gd name="connsiteY0" fmla="*/ 0 h 43027"/>
              <a:gd name="connsiteX1" fmla="*/ 1807779 w 2322786"/>
              <a:gd name="connsiteY1" fmla="*/ 10510 h 43027"/>
              <a:gd name="connsiteX2" fmla="*/ 2133600 w 2322786"/>
              <a:gd name="connsiteY2" fmla="*/ 21020 h 43027"/>
              <a:gd name="connsiteX3" fmla="*/ 2249213 w 2322786"/>
              <a:gd name="connsiteY3" fmla="*/ 42041 h 43027"/>
              <a:gd name="connsiteX4" fmla="*/ 2322786 w 2322786"/>
              <a:gd name="connsiteY4" fmla="*/ 42041 h 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786" h="43027">
                <a:moveTo>
                  <a:pt x="0" y="0"/>
                </a:moveTo>
                <a:lnTo>
                  <a:pt x="1807779" y="10510"/>
                </a:lnTo>
                <a:cubicBezTo>
                  <a:pt x="1916437" y="11580"/>
                  <a:pt x="2025087" y="15309"/>
                  <a:pt x="2133600" y="21020"/>
                </a:cubicBezTo>
                <a:cubicBezTo>
                  <a:pt x="2485319" y="39532"/>
                  <a:pt x="2029291" y="22049"/>
                  <a:pt x="2249213" y="42041"/>
                </a:cubicBezTo>
                <a:cubicBezTo>
                  <a:pt x="2273637" y="44261"/>
                  <a:pt x="2298262" y="42041"/>
                  <a:pt x="2322786" y="4204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7626100" y="1082566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abadkézi sokszög 21"/>
          <p:cNvSpPr/>
          <p:nvPr/>
        </p:nvSpPr>
        <p:spPr>
          <a:xfrm>
            <a:off x="430924" y="1545021"/>
            <a:ext cx="1513490" cy="0"/>
          </a:xfrm>
          <a:custGeom>
            <a:avLst/>
            <a:gdLst>
              <a:gd name="connsiteX0" fmla="*/ 0 w 1513490"/>
              <a:gd name="connsiteY0" fmla="*/ 0 h 0"/>
              <a:gd name="connsiteX1" fmla="*/ 1513490 w 15134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3490">
                <a:moveTo>
                  <a:pt x="0" y="0"/>
                </a:moveTo>
                <a:lnTo>
                  <a:pt x="151349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15" y="1191401"/>
            <a:ext cx="7096852" cy="56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vaszi szél vizet árasz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490" y="222195"/>
            <a:ext cx="7734660" cy="43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113"/>
            <a:ext cx="9144001" cy="137434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665475"/>
            <a:ext cx="9144001" cy="12382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25" y="1068396"/>
            <a:ext cx="400050" cy="457200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3350360" y="3903725"/>
            <a:ext cx="152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" y="374900"/>
            <a:ext cx="9141490" cy="9715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" y="2818179"/>
            <a:ext cx="8845230" cy="62915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54375" y="527605"/>
            <a:ext cx="2595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tavasz</a:t>
            </a:r>
            <a:endParaRPr lang="hu-HU" sz="6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3014"/>
            <a:ext cx="9144001" cy="290139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448965" y="3123590"/>
            <a:ext cx="5344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7605"/>
            <a:ext cx="9144000" cy="351221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601670" y="1596540"/>
            <a:ext cx="2748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572000" y="2054655"/>
            <a:ext cx="4123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01670" y="2512770"/>
            <a:ext cx="2748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572000" y="2970885"/>
            <a:ext cx="3359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01670" y="3887115"/>
            <a:ext cx="5497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1130"/>
            <a:ext cx="9144000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13</Words>
  <Application>Microsoft Office PowerPoint</Application>
  <PresentationFormat>Diavetítés a képernyőre (4:3 oldalarány)</PresentationFormat>
  <Paragraphs>4</Paragraphs>
  <Slides>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Magyar Script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Felhasználó</cp:lastModifiedBy>
  <cp:revision>16</cp:revision>
  <dcterms:created xsi:type="dcterms:W3CDTF">2013-08-21T19:17:07Z</dcterms:created>
  <dcterms:modified xsi:type="dcterms:W3CDTF">2024-03-22T10:51:02Z</dcterms:modified>
</cp:coreProperties>
</file>