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4" r:id="rId10"/>
    <p:sldId id="261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7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C8B3-7A0E-4229-87E5-1B0DCA0E82AF}" type="datetimeFigureOut">
              <a:rPr lang="hu-HU" smtClean="0"/>
              <a:pPr/>
              <a:t>2024.03.13.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27DA-ECD2-4049-9188-7F430BD7F0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1783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C8B3-7A0E-4229-87E5-1B0DCA0E82AF}" type="datetimeFigureOut">
              <a:rPr lang="hu-HU" smtClean="0"/>
              <a:pPr/>
              <a:t>2024.03.13.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27DA-ECD2-4049-9188-7F430BD7F0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8159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C8B3-7A0E-4229-87E5-1B0DCA0E82AF}" type="datetimeFigureOut">
              <a:rPr lang="hu-HU" smtClean="0"/>
              <a:pPr/>
              <a:t>2024.03.13.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27DA-ECD2-4049-9188-7F430BD7F0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7788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C8B3-7A0E-4229-87E5-1B0DCA0E82AF}" type="datetimeFigureOut">
              <a:rPr lang="hu-HU" smtClean="0"/>
              <a:pPr/>
              <a:t>2024.03.13.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27DA-ECD2-4049-9188-7F430BD7F0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2375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C8B3-7A0E-4229-87E5-1B0DCA0E82AF}" type="datetimeFigureOut">
              <a:rPr lang="hu-HU" smtClean="0"/>
              <a:pPr/>
              <a:t>2024.03.13.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27DA-ECD2-4049-9188-7F430BD7F0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1460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C8B3-7A0E-4229-87E5-1B0DCA0E82AF}" type="datetimeFigureOut">
              <a:rPr lang="hu-HU" smtClean="0"/>
              <a:pPr/>
              <a:t>2024.03.13.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27DA-ECD2-4049-9188-7F430BD7F0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341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C8B3-7A0E-4229-87E5-1B0DCA0E82AF}" type="datetimeFigureOut">
              <a:rPr lang="hu-HU" smtClean="0"/>
              <a:pPr/>
              <a:t>2024.03.13.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27DA-ECD2-4049-9188-7F430BD7F0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8149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C8B3-7A0E-4229-87E5-1B0DCA0E82AF}" type="datetimeFigureOut">
              <a:rPr lang="hu-HU" smtClean="0"/>
              <a:pPr/>
              <a:t>2024.03.13.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27DA-ECD2-4049-9188-7F430BD7F0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719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C8B3-7A0E-4229-87E5-1B0DCA0E82AF}" type="datetimeFigureOut">
              <a:rPr lang="hu-HU" smtClean="0"/>
              <a:pPr/>
              <a:t>2024.03.13.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27DA-ECD2-4049-9188-7F430BD7F0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265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C8B3-7A0E-4229-87E5-1B0DCA0E82AF}" type="datetimeFigureOut">
              <a:rPr lang="hu-HU" smtClean="0"/>
              <a:pPr/>
              <a:t>2024.03.13.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27DA-ECD2-4049-9188-7F430BD7F0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28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C8B3-7A0E-4229-87E5-1B0DCA0E82AF}" type="datetimeFigureOut">
              <a:rPr lang="hu-HU" smtClean="0"/>
              <a:pPr/>
              <a:t>2024.03.13.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27DA-ECD2-4049-9188-7F430BD7F0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0128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3C8B3-7A0E-4229-87E5-1B0DCA0E82AF}" type="datetimeFigureOut">
              <a:rPr lang="hu-HU" smtClean="0"/>
              <a:pPr/>
              <a:t>2024.03.13.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527DA-ECD2-4049-9188-7F430BD7F0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4413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21046" t="26039" r="46811" b="12670"/>
          <a:stretch/>
        </p:blipFill>
        <p:spPr>
          <a:xfrm>
            <a:off x="2702011" y="0"/>
            <a:ext cx="7453118" cy="6858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Szövegdoboz 5"/>
          <p:cNvSpPr txBox="1"/>
          <p:nvPr/>
        </p:nvSpPr>
        <p:spPr>
          <a:xfrm rot="18691349">
            <a:off x="2739741" y="1488457"/>
            <a:ext cx="3116436" cy="39250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hu-HU" sz="2800" dirty="0" smtClean="0"/>
              <a:t>A </a:t>
            </a:r>
            <a:r>
              <a:rPr lang="hu-HU" sz="2800" dirty="0" smtClean="0"/>
              <a:t>magyarok Istenére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 rot="18512766">
            <a:off x="3573888" y="1612028"/>
            <a:ext cx="3116436" cy="39250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hu-HU" sz="2800" dirty="0" smtClean="0"/>
              <a:t>esküszünk</a:t>
            </a:r>
            <a:endParaRPr lang="hu-HU" sz="2800" dirty="0"/>
          </a:p>
        </p:txBody>
      </p:sp>
      <p:sp>
        <p:nvSpPr>
          <p:cNvPr id="8" name="Szövegdoboz 7"/>
          <p:cNvSpPr txBox="1"/>
          <p:nvPr/>
        </p:nvSpPr>
        <p:spPr>
          <a:xfrm rot="16200000">
            <a:off x="4677911" y="1338134"/>
            <a:ext cx="3116436" cy="4401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esküszünk</a:t>
            </a:r>
            <a:endParaRPr lang="hu-HU" sz="2800" dirty="0"/>
          </a:p>
        </p:txBody>
      </p:sp>
      <p:sp>
        <p:nvSpPr>
          <p:cNvPr id="9" name="Szövegdoboz 8"/>
          <p:cNvSpPr txBox="1"/>
          <p:nvPr/>
        </p:nvSpPr>
        <p:spPr>
          <a:xfrm rot="4037050">
            <a:off x="6115285" y="1962810"/>
            <a:ext cx="3116436" cy="77250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hu-HU" sz="2800" dirty="0"/>
              <a:t>h</a:t>
            </a:r>
            <a:r>
              <a:rPr lang="hu-HU" sz="2800" dirty="0" smtClean="0"/>
              <a:t>ogy rabok tovább</a:t>
            </a:r>
            <a:endParaRPr lang="hu-HU" sz="2800" dirty="0"/>
          </a:p>
        </p:txBody>
      </p:sp>
      <p:sp>
        <p:nvSpPr>
          <p:cNvPr id="10" name="Szövegdoboz 9"/>
          <p:cNvSpPr txBox="1"/>
          <p:nvPr/>
        </p:nvSpPr>
        <p:spPr>
          <a:xfrm rot="4037050">
            <a:off x="7250663" y="2162114"/>
            <a:ext cx="3116436" cy="77250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hu-HU" sz="2800" dirty="0"/>
              <a:t>n</a:t>
            </a:r>
            <a:r>
              <a:rPr lang="hu-HU" sz="2800" dirty="0" smtClean="0"/>
              <a:t>em leszünk!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1885993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104970" y="221135"/>
            <a:ext cx="7562424" cy="158032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3201825" y="234561"/>
            <a:ext cx="738311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600" dirty="0"/>
              <a:t>Pilvax Kávéház</a:t>
            </a:r>
          </a:p>
        </p:txBody>
      </p:sp>
      <p:sp>
        <p:nvSpPr>
          <p:cNvPr id="5" name="Téglalap 4"/>
          <p:cNvSpPr/>
          <p:nvPr/>
        </p:nvSpPr>
        <p:spPr>
          <a:xfrm>
            <a:off x="2142055" y="1906502"/>
            <a:ext cx="8973354" cy="1569660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hu-HU" sz="9600" dirty="0" smtClean="0"/>
              <a:t>Landerer nyomda</a:t>
            </a:r>
            <a:endParaRPr lang="hu-HU" sz="9600" dirty="0"/>
          </a:p>
        </p:txBody>
      </p:sp>
      <p:sp>
        <p:nvSpPr>
          <p:cNvPr id="6" name="Téglalap 5"/>
          <p:cNvSpPr/>
          <p:nvPr/>
        </p:nvSpPr>
        <p:spPr>
          <a:xfrm>
            <a:off x="2397881" y="3516052"/>
            <a:ext cx="8525860" cy="1569660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hu-HU" sz="9600" dirty="0" smtClean="0"/>
              <a:t>Táncsics börtöne</a:t>
            </a:r>
            <a:endParaRPr lang="hu-HU" sz="9600" dirty="0"/>
          </a:p>
        </p:txBody>
      </p:sp>
      <p:sp>
        <p:nvSpPr>
          <p:cNvPr id="7" name="Téglalap 6"/>
          <p:cNvSpPr/>
          <p:nvPr/>
        </p:nvSpPr>
        <p:spPr>
          <a:xfrm>
            <a:off x="2105664" y="5186860"/>
            <a:ext cx="9016251" cy="1569660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hu-HU" sz="9600" dirty="0" smtClean="0"/>
              <a:t>Nemzeti Múzeum</a:t>
            </a:r>
            <a:endParaRPr lang="hu-HU" sz="9600" dirty="0"/>
          </a:p>
        </p:txBody>
      </p:sp>
    </p:spTree>
    <p:extLst>
      <p:ext uri="{BB962C8B-B14F-4D97-AF65-F5344CB8AC3E}">
        <p14:creationId xmlns:p14="http://schemas.microsoft.com/office/powerpoint/2010/main" xmlns="" val="108025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jzfilm Esőcseppek png | PNGEg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737" y="327991"/>
            <a:ext cx="1970928" cy="27751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2" name="Szövegdoboz 1"/>
          <p:cNvSpPr txBox="1"/>
          <p:nvPr/>
        </p:nvSpPr>
        <p:spPr>
          <a:xfrm>
            <a:off x="1300534" y="1381538"/>
            <a:ext cx="149733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400" dirty="0" smtClean="0"/>
              <a:t>Talpra</a:t>
            </a:r>
          </a:p>
          <a:p>
            <a:r>
              <a:rPr lang="hu-HU" sz="3400" dirty="0" smtClean="0"/>
              <a:t>magyar</a:t>
            </a:r>
            <a:endParaRPr lang="hu-HU" sz="3400" dirty="0"/>
          </a:p>
        </p:txBody>
      </p:sp>
      <p:pic>
        <p:nvPicPr>
          <p:cNvPr id="4" name="Picture 2" descr="Rajzfilm Esőcseppek png | PNGEg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9654" y="318052"/>
            <a:ext cx="1970928" cy="27751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5" name="Picture 2" descr="Rajzfilm Esőcseppek png | PNGEg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1648" y="3402496"/>
            <a:ext cx="1970928" cy="27751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6" name="Picture 2" descr="Rajzfilm Esőcseppek png | PNGEg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402" y="327991"/>
            <a:ext cx="1970928" cy="27751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7" name="Picture 2" descr="Rajzfilm Esőcseppek png | PNGEg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737" y="3402496"/>
            <a:ext cx="1970928" cy="27751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8" name="Picture 2" descr="Rajzfilm Esőcseppek png | PNGEg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2362" y="3402496"/>
            <a:ext cx="1970928" cy="27751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9" name="Picture 2" descr="Rajzfilm Esőcseppek png | PNGEg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5571" y="327991"/>
            <a:ext cx="1970928" cy="27751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10" name="Picture 2" descr="Rajzfilm Esőcseppek png | PNGEg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401" y="3402496"/>
            <a:ext cx="2239310" cy="31530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11" name="Szövegdoboz 10"/>
          <p:cNvSpPr txBox="1"/>
          <p:nvPr/>
        </p:nvSpPr>
        <p:spPr>
          <a:xfrm>
            <a:off x="3579908" y="1381538"/>
            <a:ext cx="113761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400" dirty="0" smtClean="0"/>
              <a:t> hí a</a:t>
            </a:r>
          </a:p>
          <a:p>
            <a:r>
              <a:rPr lang="hu-HU" sz="3400" dirty="0"/>
              <a:t>h</a:t>
            </a:r>
            <a:r>
              <a:rPr lang="hu-HU" sz="3400" dirty="0" smtClean="0"/>
              <a:t>aza!</a:t>
            </a:r>
            <a:endParaRPr lang="hu-HU" sz="34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991755" y="1381538"/>
            <a:ext cx="105856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400" dirty="0" smtClean="0"/>
              <a:t>Itt az</a:t>
            </a:r>
          </a:p>
          <a:p>
            <a:r>
              <a:rPr lang="hu-HU" sz="3400" dirty="0" smtClean="0"/>
              <a:t>idő</a:t>
            </a:r>
            <a:endParaRPr lang="hu-HU" sz="34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8301890" y="990013"/>
            <a:ext cx="116410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400" dirty="0" smtClean="0"/>
              <a:t>most</a:t>
            </a:r>
          </a:p>
          <a:p>
            <a:r>
              <a:rPr lang="hu-HU" sz="3400" dirty="0" smtClean="0"/>
              <a:t> vagy</a:t>
            </a:r>
          </a:p>
          <a:p>
            <a:r>
              <a:rPr lang="hu-HU" sz="3400" dirty="0" smtClean="0"/>
              <a:t>soha!</a:t>
            </a:r>
            <a:endParaRPr lang="hu-HU" sz="34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300533" y="4475921"/>
            <a:ext cx="156004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400" dirty="0" smtClean="0"/>
              <a:t>Rabok</a:t>
            </a:r>
          </a:p>
          <a:p>
            <a:r>
              <a:rPr lang="hu-HU" sz="3400" dirty="0" smtClean="0"/>
              <a:t>legyünk</a:t>
            </a:r>
            <a:endParaRPr lang="hu-HU" sz="34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3317597" y="4598503"/>
            <a:ext cx="202023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400" dirty="0" smtClean="0"/>
              <a:t>vagy</a:t>
            </a:r>
          </a:p>
          <a:p>
            <a:r>
              <a:rPr lang="hu-HU" sz="3400" dirty="0"/>
              <a:t>s</a:t>
            </a:r>
            <a:r>
              <a:rPr lang="hu-HU" sz="3400" dirty="0" smtClean="0"/>
              <a:t>zabadok?</a:t>
            </a:r>
            <a:endParaRPr lang="hu-HU" sz="34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5982781" y="4489172"/>
            <a:ext cx="145828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400" dirty="0" smtClean="0"/>
              <a:t>Ez a </a:t>
            </a:r>
          </a:p>
          <a:p>
            <a:r>
              <a:rPr lang="hu-HU" sz="3400" dirty="0"/>
              <a:t>k</a:t>
            </a:r>
            <a:r>
              <a:rPr lang="hu-HU" sz="3400" dirty="0" smtClean="0"/>
              <a:t>érdés.</a:t>
            </a:r>
            <a:endParaRPr lang="hu-HU" sz="34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7879796" y="5077977"/>
            <a:ext cx="2217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Válasszatok</a:t>
            </a:r>
            <a:r>
              <a:rPr lang="hu-HU" sz="3200" dirty="0" smtClean="0"/>
              <a:t>!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xmlns="" val="55608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/>
          <a:srcRect l="12365" t="16544" r="14286" b="18629"/>
          <a:stretch/>
        </p:blipFill>
        <p:spPr>
          <a:xfrm>
            <a:off x="6249361" y="554980"/>
            <a:ext cx="5942639" cy="295433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/>
          <a:srcRect l="34028" t="23958" r="33746" b="17432"/>
          <a:stretch/>
        </p:blipFill>
        <p:spPr>
          <a:xfrm>
            <a:off x="226806" y="3064476"/>
            <a:ext cx="6085594" cy="359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181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/>
          <a:srcRect l="67713" t="30226" r="6883" b="36958"/>
          <a:stretch/>
        </p:blipFill>
        <p:spPr>
          <a:xfrm>
            <a:off x="479048" y="153545"/>
            <a:ext cx="5788554" cy="363586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/>
          <a:srcRect l="51368" t="37619" r="5475" b="19096"/>
          <a:stretch/>
        </p:blipFill>
        <p:spPr>
          <a:xfrm>
            <a:off x="6215643" y="3528391"/>
            <a:ext cx="5338131" cy="301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5919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gyenes összekötő 2"/>
          <p:cNvCxnSpPr/>
          <p:nvPr/>
        </p:nvCxnSpPr>
        <p:spPr>
          <a:xfrm>
            <a:off x="0" y="2224216"/>
            <a:ext cx="12192000" cy="247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Egyenes összekötő 3"/>
          <p:cNvCxnSpPr/>
          <p:nvPr/>
        </p:nvCxnSpPr>
        <p:spPr>
          <a:xfrm>
            <a:off x="0" y="4621428"/>
            <a:ext cx="12192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obbra nyíl 1"/>
          <p:cNvSpPr/>
          <p:nvPr/>
        </p:nvSpPr>
        <p:spPr>
          <a:xfrm>
            <a:off x="1688754" y="469555"/>
            <a:ext cx="3534035" cy="94735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Jobbra nyíl 2"/>
          <p:cNvSpPr/>
          <p:nvPr/>
        </p:nvSpPr>
        <p:spPr>
          <a:xfrm>
            <a:off x="1981198" y="2846171"/>
            <a:ext cx="3534035" cy="94735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Jobbra nyíl 4"/>
          <p:cNvSpPr/>
          <p:nvPr/>
        </p:nvSpPr>
        <p:spPr>
          <a:xfrm>
            <a:off x="1882343" y="1602259"/>
            <a:ext cx="3534035" cy="94735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26" name="AutoShape 2" descr="200 évvel ezelőtt született Irinyi József, az 1848-a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5795320" y="518983"/>
            <a:ext cx="5115700" cy="32932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   Jókai </a:t>
            </a:r>
          </a:p>
          <a:p>
            <a:r>
              <a:rPr lang="hu-HU" sz="6000" dirty="0" smtClean="0"/>
              <a:t>   Mór</a:t>
            </a:r>
          </a:p>
          <a:p>
            <a:endParaRPr lang="hu-HU" sz="4400" dirty="0" smtClean="0"/>
          </a:p>
          <a:p>
            <a:endParaRPr lang="hu-HU" sz="4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37051" t="13712" r="37528" b="20440"/>
          <a:stretch>
            <a:fillRect/>
          </a:stretch>
        </p:blipFill>
        <p:spPr bwMode="auto">
          <a:xfrm>
            <a:off x="8748584" y="576648"/>
            <a:ext cx="2108887" cy="307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847137" y="154252"/>
            <a:ext cx="10722872" cy="156966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Március 15-én néhány fiatal elhatározta, hogy véget vet annak, 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h</a:t>
            </a:r>
            <a:r>
              <a:rPr lang="hu-HU" sz="3200" dirty="0" smtClean="0">
                <a:solidFill>
                  <a:schemeClr val="bg1"/>
                </a:solidFill>
              </a:rPr>
              <a:t>ogy nagyon sok ember szegénységben, elégedetlenségben él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e</a:t>
            </a:r>
            <a:r>
              <a:rPr lang="hu-HU" sz="3200" dirty="0" smtClean="0">
                <a:solidFill>
                  <a:schemeClr val="bg1"/>
                </a:solidFill>
              </a:rPr>
              <a:t>gy idegen császár uralma miatt.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06502" y="1751674"/>
            <a:ext cx="10611238" cy="107721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A Nemzeti Múzeumnál Petőfi Sándor elszavalta a Nemzeti dalt.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A nagy eső ellenére rengetegen ember tapsolta, éljenezte.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92444" y="2876858"/>
            <a:ext cx="10226326" cy="107721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sz="3200" dirty="0" smtClean="0"/>
              <a:t>Összegyűltek a Pilvax Kávéházban és leírták, mit szeretnének</a:t>
            </a:r>
          </a:p>
          <a:p>
            <a:r>
              <a:rPr lang="hu-HU" sz="3200" dirty="0" smtClean="0"/>
              <a:t>a</a:t>
            </a:r>
            <a:r>
              <a:rPr lang="hu-HU" sz="3200" dirty="0" smtClean="0"/>
              <a:t> magyar emberek.</a:t>
            </a:r>
            <a:endParaRPr lang="hu-HU" sz="3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843018" y="4030155"/>
            <a:ext cx="9869240" cy="107721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A Landerer nyomdában kinyomtatták mindenkinek,majd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 lapon osztogatták, mert szerették volna ha mindenki látja.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333168" y="5204048"/>
            <a:ext cx="9019264" cy="107721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sz="3200" dirty="0" smtClean="0"/>
              <a:t>Ezután a tömeg a Várba vonult, hogy elfogadtassák a </a:t>
            </a:r>
          </a:p>
          <a:p>
            <a:r>
              <a:rPr lang="hu-HU" sz="3200" dirty="0" smtClean="0"/>
              <a:t>k</a:t>
            </a:r>
            <a:r>
              <a:rPr lang="hu-HU" sz="3200" dirty="0" smtClean="0"/>
              <a:t>öveteléseiket.</a:t>
            </a:r>
            <a:endParaRPr lang="hu-H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66120" y="541430"/>
            <a:ext cx="9326784" cy="107721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Az összegyűlt emberek követelésére Táncsics Mihályt is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s</a:t>
            </a:r>
            <a:r>
              <a:rPr lang="hu-HU" sz="3200" dirty="0" smtClean="0">
                <a:solidFill>
                  <a:schemeClr val="bg1"/>
                </a:solidFill>
              </a:rPr>
              <a:t>zabadon engedték a börtönből.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97246" y="2399063"/>
            <a:ext cx="9869240" cy="107721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A Landerer nyomdában kinyomtatták mindenkinek,majd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 lapon osztogatták, mert szerették volna ha mindenki látja.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20711" y="0"/>
            <a:ext cx="5115700" cy="329320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  Irinyi</a:t>
            </a:r>
          </a:p>
          <a:p>
            <a:r>
              <a:rPr lang="hu-HU" sz="6000" dirty="0" smtClean="0"/>
              <a:t>  József</a:t>
            </a:r>
          </a:p>
          <a:p>
            <a:endParaRPr lang="hu-HU" sz="4400" dirty="0" smtClean="0"/>
          </a:p>
          <a:p>
            <a:endParaRPr lang="hu-HU" sz="4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56869" t="27764" r="28919" b="42678"/>
          <a:stretch>
            <a:fillRect/>
          </a:stretch>
        </p:blipFill>
        <p:spPr bwMode="auto">
          <a:xfrm>
            <a:off x="3220994" y="189470"/>
            <a:ext cx="2682770" cy="313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852617" y="0"/>
            <a:ext cx="5115700" cy="32932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 Vasvári</a:t>
            </a:r>
          </a:p>
          <a:p>
            <a:r>
              <a:rPr lang="hu-HU" sz="6000" dirty="0" smtClean="0"/>
              <a:t> Pál</a:t>
            </a:r>
          </a:p>
          <a:p>
            <a:endParaRPr lang="hu-HU" sz="4400" dirty="0" smtClean="0"/>
          </a:p>
          <a:p>
            <a:endParaRPr lang="hu-HU" sz="4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840262" y="3391797"/>
            <a:ext cx="5115700" cy="32932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 Kossuth</a:t>
            </a:r>
          </a:p>
          <a:p>
            <a:r>
              <a:rPr lang="hu-HU" sz="6000" dirty="0" smtClean="0"/>
              <a:t> Lajos</a:t>
            </a:r>
          </a:p>
          <a:p>
            <a:endParaRPr lang="hu-HU" sz="4400" dirty="0" smtClean="0"/>
          </a:p>
          <a:p>
            <a:endParaRPr lang="hu-HU" sz="44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 l="36458" t="10080" r="35209" b="24896"/>
          <a:stretch>
            <a:fillRect/>
          </a:stretch>
        </p:blipFill>
        <p:spPr bwMode="auto">
          <a:xfrm flipH="1">
            <a:off x="3501078" y="3501082"/>
            <a:ext cx="2324557" cy="300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6149546" y="3400034"/>
            <a:ext cx="5115700" cy="329320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  Petőfi</a:t>
            </a:r>
          </a:p>
          <a:p>
            <a:r>
              <a:rPr lang="hu-HU" sz="6000" dirty="0" smtClean="0"/>
              <a:t>  Sándor</a:t>
            </a:r>
          </a:p>
          <a:p>
            <a:endParaRPr lang="hu-HU" sz="4400" dirty="0" smtClean="0"/>
          </a:p>
          <a:p>
            <a:endParaRPr lang="hu-HU" sz="44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 l="39505" t="14588" r="36908" b="18756"/>
          <a:stretch>
            <a:fillRect/>
          </a:stretch>
        </p:blipFill>
        <p:spPr bwMode="auto">
          <a:xfrm>
            <a:off x="8987481" y="3451655"/>
            <a:ext cx="1970091" cy="313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 l="38490" t="9805" r="39426" b="21899"/>
          <a:stretch>
            <a:fillRect/>
          </a:stretch>
        </p:blipFill>
        <p:spPr bwMode="auto">
          <a:xfrm>
            <a:off x="8822725" y="189470"/>
            <a:ext cx="1952368" cy="30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179</Words>
  <Application>Microsoft Office PowerPoint</Application>
  <PresentationFormat>Egyéni</PresentationFormat>
  <Paragraphs>50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Erika Viktória Németh</dc:creator>
  <cp:lastModifiedBy>user</cp:lastModifiedBy>
  <cp:revision>16</cp:revision>
  <dcterms:created xsi:type="dcterms:W3CDTF">2024-03-03T09:04:12Z</dcterms:created>
  <dcterms:modified xsi:type="dcterms:W3CDTF">2024-03-13T20:43:54Z</dcterms:modified>
</cp:coreProperties>
</file>