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909BB-0ADE-44B1-8CC1-EFC975169227}" type="datetimeFigureOut">
              <a:rPr lang="hu-HU" smtClean="0"/>
              <a:t>2024.06.16.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1828C-6C66-413A-97DC-D36BA85E82F7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-192021"/>
            <a:ext cx="5287516" cy="70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3275856" y="548680"/>
            <a:ext cx="2491209" cy="6759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u-HU" sz="4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BE4AE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3000">
                      <a:srgbClr val="FBE4AE"/>
                    </a:gs>
                    <a:gs pos="67000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path path="rect">
                    <a:fillToRect l="50000" t="50000" r="50000" b="50000"/>
                  </a:path>
                </a:gradFill>
                <a:latin typeface="Monotype Corsiva"/>
              </a:rPr>
              <a:t>OKLEVÉL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267744" y="1412776"/>
            <a:ext cx="4621212" cy="86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298" tIns="47649" rIns="95298" bIns="47649"/>
          <a:lstStyle/>
          <a:p>
            <a:pPr marL="393700" indent="-393700" algn="ctr" defTabSz="1049338">
              <a:lnSpc>
                <a:spcPct val="90000"/>
              </a:lnSpc>
              <a:spcBef>
                <a:spcPct val="20000"/>
              </a:spcBef>
            </a:pPr>
            <a:r>
              <a:rPr lang="hu-HU" sz="2800" b="1" dirty="0" smtClean="0">
                <a:latin typeface="Trebuchet MS" pitchFamily="34" charset="0"/>
              </a:rPr>
              <a:t>JOVÁNOVICS </a:t>
            </a:r>
          </a:p>
          <a:p>
            <a:pPr marL="393700" indent="-393700" algn="ctr" defTabSz="1049338">
              <a:lnSpc>
                <a:spcPct val="90000"/>
              </a:lnSpc>
              <a:spcBef>
                <a:spcPct val="20000"/>
              </a:spcBef>
            </a:pPr>
            <a:r>
              <a:rPr lang="hu-HU" sz="2800" b="1" dirty="0" smtClean="0">
                <a:latin typeface="Trebuchet MS" pitchFamily="34" charset="0"/>
              </a:rPr>
              <a:t>LEVENTE GERGŐ</a:t>
            </a:r>
            <a:endParaRPr lang="hu-HU" sz="2800" b="1" dirty="0">
              <a:latin typeface="Trebuchet MS" pitchFamily="34" charset="0"/>
            </a:endParaRPr>
          </a:p>
          <a:p>
            <a:pPr marL="393700" indent="-393700" algn="ctr" defTabSz="1049338">
              <a:lnSpc>
                <a:spcPct val="90000"/>
              </a:lnSpc>
              <a:spcBef>
                <a:spcPct val="20000"/>
              </a:spcBef>
            </a:pPr>
            <a:r>
              <a:rPr lang="hu-HU" dirty="0">
                <a:latin typeface="Trebuchet MS" pitchFamily="34" charset="0"/>
              </a:rPr>
              <a:t>4</a:t>
            </a:r>
            <a:r>
              <a:rPr lang="hu-HU" sz="1800" dirty="0" smtClean="0">
                <a:latin typeface="Trebuchet MS" pitchFamily="34" charset="0"/>
              </a:rPr>
              <a:t>. </a:t>
            </a:r>
            <a:r>
              <a:rPr lang="hu-HU" sz="1800" dirty="0">
                <a:latin typeface="Trebuchet MS" pitchFamily="34" charset="0"/>
              </a:rPr>
              <a:t>o. tanulónak</a:t>
            </a:r>
          </a:p>
          <a:p>
            <a:pPr marL="393700" indent="-393700" defTabSz="1049338">
              <a:lnSpc>
                <a:spcPct val="90000"/>
              </a:lnSpc>
              <a:spcBef>
                <a:spcPct val="20000"/>
              </a:spcBef>
            </a:pPr>
            <a:endParaRPr lang="hu-HU" sz="1800" dirty="0"/>
          </a:p>
          <a:p>
            <a:pPr marL="393700" indent="-393700" algn="ctr" defTabSz="1049338">
              <a:lnSpc>
                <a:spcPct val="90000"/>
              </a:lnSpc>
              <a:spcBef>
                <a:spcPct val="20000"/>
              </a:spcBef>
            </a:pPr>
            <a:r>
              <a:rPr lang="hu-HU" sz="1800" dirty="0"/>
              <a:t>	</a:t>
            </a:r>
            <a:endParaRPr lang="hu-HU" sz="2000" dirty="0">
              <a:latin typeface="Papyrus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699792" y="2708920"/>
            <a:ext cx="3807453" cy="37548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600" i="1" dirty="0" smtClean="0">
                <a:latin typeface="Trebuchet MS" pitchFamily="34" charset="0"/>
              </a:rPr>
              <a:t>Az „ Olvass többet, ne telefonozz!”</a:t>
            </a:r>
          </a:p>
          <a:p>
            <a:r>
              <a:rPr lang="hu-HU" sz="1600" i="1" dirty="0" smtClean="0">
                <a:latin typeface="Trebuchet MS" pitchFamily="34" charset="0"/>
              </a:rPr>
              <a:t>Ifjúságregény olvasási versenyen elért</a:t>
            </a:r>
            <a:r>
              <a:rPr lang="hu-HU" i="1" dirty="0" smtClean="0">
                <a:latin typeface="Trebuchet MS" pitchFamily="34" charset="0"/>
              </a:rPr>
              <a:t>:</a:t>
            </a:r>
          </a:p>
          <a:p>
            <a:r>
              <a:rPr lang="hu-HU" dirty="0" smtClean="0">
                <a:latin typeface="Trebuchet MS" pitchFamily="34" charset="0"/>
              </a:rPr>
              <a:t>                   </a:t>
            </a:r>
          </a:p>
          <a:p>
            <a:r>
              <a:rPr lang="hu-HU" sz="2800" b="1" dirty="0" smtClean="0">
                <a:latin typeface="Trebuchet MS" pitchFamily="34" charset="0"/>
              </a:rPr>
              <a:t>       </a:t>
            </a:r>
            <a:r>
              <a:rPr lang="hu-HU" sz="2800" b="1" dirty="0" err="1" smtClean="0">
                <a:latin typeface="Trebuchet MS" pitchFamily="34" charset="0"/>
              </a:rPr>
              <a:t>III.helyezéséért</a:t>
            </a:r>
            <a:endParaRPr lang="hu-HU" sz="2800" b="1" dirty="0" smtClean="0">
              <a:latin typeface="Trebuchet MS" pitchFamily="34" charset="0"/>
            </a:endParaRPr>
          </a:p>
          <a:p>
            <a:endParaRPr lang="hu-HU" dirty="0">
              <a:latin typeface="Papyrus" pitchFamily="66" charset="0"/>
            </a:endParaRPr>
          </a:p>
          <a:p>
            <a:endParaRPr lang="hu-HU" dirty="0" smtClean="0">
              <a:latin typeface="Papyrus" pitchFamily="66" charset="0"/>
            </a:endParaRPr>
          </a:p>
          <a:p>
            <a:endParaRPr lang="hu-HU" dirty="0">
              <a:latin typeface="Papyrus" pitchFamily="66" charset="0"/>
            </a:endParaRPr>
          </a:p>
          <a:p>
            <a:endParaRPr lang="hu-HU" dirty="0" smtClean="0">
              <a:latin typeface="Papyrus" pitchFamily="66" charset="0"/>
            </a:endParaRPr>
          </a:p>
          <a:p>
            <a:r>
              <a:rPr lang="hu-HU" dirty="0">
                <a:latin typeface="Calibri" pitchFamily="34" charset="0"/>
              </a:rPr>
              <a:t> </a:t>
            </a:r>
            <a:r>
              <a:rPr lang="hu-HU" dirty="0" smtClean="0">
                <a:latin typeface="Calibri" pitchFamily="34" charset="0"/>
              </a:rPr>
              <a:t>                      </a:t>
            </a:r>
          </a:p>
          <a:p>
            <a:r>
              <a:rPr lang="hu-HU" sz="1400" dirty="0">
                <a:latin typeface="Calibri" pitchFamily="34" charset="0"/>
              </a:rPr>
              <a:t> </a:t>
            </a:r>
            <a:r>
              <a:rPr lang="hu-HU" sz="1400" dirty="0" smtClean="0">
                <a:latin typeface="Calibri" pitchFamily="34" charset="0"/>
              </a:rPr>
              <a:t>                           </a:t>
            </a:r>
            <a:r>
              <a:rPr lang="hu-HU" sz="1400" dirty="0" smtClean="0">
                <a:latin typeface="Trebuchet MS" pitchFamily="34" charset="0"/>
              </a:rPr>
              <a:t>E</a:t>
            </a:r>
            <a:r>
              <a:rPr lang="hu-HU" sz="1400" dirty="0" smtClean="0">
                <a:latin typeface="Trebuchet MS" pitchFamily="34" charset="0"/>
              </a:rPr>
              <a:t>gyházasharaszti</a:t>
            </a:r>
          </a:p>
          <a:p>
            <a:r>
              <a:rPr lang="hu-HU" sz="1400" dirty="0" smtClean="0">
                <a:latin typeface="Trebuchet MS" pitchFamily="34" charset="0"/>
              </a:rPr>
              <a:t>                          2024.06.17</a:t>
            </a:r>
            <a:r>
              <a:rPr lang="hu-HU" dirty="0" smtClean="0">
                <a:latin typeface="Trebuchet MS" pitchFamily="34" charset="0"/>
              </a:rPr>
              <a:t>.</a:t>
            </a:r>
          </a:p>
          <a:p>
            <a:endParaRPr lang="hu-HU" dirty="0">
              <a:latin typeface="Papyrus" pitchFamily="66" charset="0"/>
            </a:endParaRPr>
          </a:p>
          <a:p>
            <a:r>
              <a:rPr lang="hu-HU" dirty="0">
                <a:latin typeface="Papyrus" pitchFamily="66" charset="0"/>
              </a:rPr>
              <a:t> </a:t>
            </a:r>
            <a:r>
              <a:rPr lang="hu-HU" dirty="0" smtClean="0">
                <a:latin typeface="Papyrus" pitchFamily="66" charset="0"/>
              </a:rPr>
              <a:t>                    </a:t>
            </a:r>
            <a:endParaRPr lang="hu-HU" sz="1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</Words>
  <Application>Microsoft Office PowerPoint</Application>
  <PresentationFormat>Diavetítés a képernyőre (4:3 oldalarány)</PresentationFormat>
  <Paragraphs>19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user</cp:lastModifiedBy>
  <cp:revision>3</cp:revision>
  <dcterms:created xsi:type="dcterms:W3CDTF">2024-06-16T21:29:25Z</dcterms:created>
  <dcterms:modified xsi:type="dcterms:W3CDTF">2024-06-16T21:56:14Z</dcterms:modified>
</cp:coreProperties>
</file>