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E25"/>
    <a:srgbClr val="490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35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482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772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595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74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44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285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97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07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791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057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6D179A3-C1DE-46BB-BA57-2AADAD84C451}" type="datetimeFigureOut">
              <a:rPr lang="hu-HU" smtClean="0"/>
              <a:pPr/>
              <a:t>2023. 08. 25.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2DAAA79-1C51-4922-BB7F-CD9DA512B7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91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1384D199-4339-40D3-8277-ACF5806A705C}"/>
              </a:ext>
            </a:extLst>
          </p:cNvPr>
          <p:cNvSpPr txBox="1"/>
          <p:nvPr/>
        </p:nvSpPr>
        <p:spPr>
          <a:xfrm>
            <a:off x="1618500" y="824232"/>
            <a:ext cx="8955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Betűmester Jogosítvány</a:t>
            </a:r>
          </a:p>
          <a:p>
            <a:pPr algn="ctr"/>
            <a:endParaRPr lang="hu-HU" sz="4400" dirty="0">
              <a:solidFill>
                <a:srgbClr val="00B050"/>
              </a:solidFill>
              <a:latin typeface="Gill Sans MT" panose="020B0502020104020203" pitchFamily="34" charset="-18"/>
            </a:endParaRPr>
          </a:p>
          <a:p>
            <a:pPr algn="ctr"/>
            <a:r>
              <a:rPr lang="hu-HU" sz="4400" smtClean="0">
                <a:solidFill>
                  <a:srgbClr val="EE1E25"/>
                </a:solidFill>
                <a:latin typeface="Gill Sans MT" panose="020B0502020104020203" pitchFamily="34" charset="-18"/>
              </a:rPr>
              <a:t>XY</a:t>
            </a:r>
            <a:endParaRPr lang="hu-HU" sz="4400" dirty="0">
              <a:solidFill>
                <a:srgbClr val="EE1E25"/>
              </a:solidFill>
              <a:latin typeface="Gill Sans MT" panose="020B0502020104020203" pitchFamily="34" charset="-18"/>
            </a:endParaRPr>
          </a:p>
          <a:p>
            <a:pPr algn="ctr"/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részére, </a:t>
            </a:r>
          </a:p>
          <a:p>
            <a:pPr algn="ctr"/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aki megismerte és a mai naptól korlátlanul felhasználhatja </a:t>
            </a:r>
          </a:p>
          <a:p>
            <a:pPr algn="ctr"/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a magyar ábécé összes betűjét.</a:t>
            </a:r>
          </a:p>
          <a:p>
            <a:pPr algn="ctr"/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Gratulálok!</a:t>
            </a:r>
            <a:endParaRPr lang="hu-HU" sz="2000" dirty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-18"/>
            </a:endParaRPr>
          </a:p>
          <a:p>
            <a:pPr algn="ctr"/>
            <a:endParaRPr lang="hu-HU" sz="4400" dirty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-18"/>
            </a:endParaRPr>
          </a:p>
          <a:p>
            <a:endParaRPr lang="hu-HU" sz="3200" dirty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-18"/>
            </a:endParaRPr>
          </a:p>
          <a:p>
            <a:r>
              <a:rPr lang="hu-HU" sz="32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Szeretettel: </a:t>
            </a:r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Rita néni                       2023. </a:t>
            </a:r>
            <a:r>
              <a:rPr lang="hu-HU" sz="32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június </a:t>
            </a:r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17.</a:t>
            </a:r>
            <a:endParaRPr lang="hu-HU" sz="3200" dirty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-18"/>
            </a:endParaRPr>
          </a:p>
          <a:p>
            <a:pPr algn="ctr"/>
            <a:endParaRPr lang="hu-HU" sz="4400" dirty="0">
              <a:solidFill>
                <a:srgbClr val="00B050"/>
              </a:solidFill>
              <a:latin typeface="Gill Sans MT" panose="020B0502020104020203" pitchFamily="34" charset="-18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FF9117F-6D73-496D-9E09-5E95921BEA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000" y="3969000"/>
            <a:ext cx="1260000" cy="146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37215"/>
      </p:ext>
    </p:extLst>
  </p:cSld>
  <p:clrMapOvr>
    <a:masterClrMapping/>
  </p:clrMapOvr>
</p:sld>
</file>

<file path=ppt/theme/theme1.xml><?xml version="1.0" encoding="utf-8"?>
<a:theme xmlns:a="http://schemas.openxmlformats.org/drawingml/2006/main" name="Bázis">
  <a:themeElements>
    <a:clrScheme name="Báz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áz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áz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Bázis</Template>
  <TotalTime>31</TotalTime>
  <Words>30</Words>
  <Application>Microsoft Office PowerPoint</Application>
  <PresentationFormat>Szélesvásznú</PresentationFormat>
  <Paragraphs>10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Corbel</vt:lpstr>
      <vt:lpstr>Gill Sans MT</vt:lpstr>
      <vt:lpstr>Bázis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Graczáné Tóth Andrea</dc:creator>
  <cp:lastModifiedBy>Erika Viktória Németh</cp:lastModifiedBy>
  <cp:revision>19</cp:revision>
  <dcterms:created xsi:type="dcterms:W3CDTF">2021-05-29T15:44:22Z</dcterms:created>
  <dcterms:modified xsi:type="dcterms:W3CDTF">2023-08-25T13:59:40Z</dcterms:modified>
</cp:coreProperties>
</file>