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793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361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418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754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573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0492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763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070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330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904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1376B-8262-4234-AC95-0E5476EE5C80}" type="datetimeFigureOut">
              <a:rPr lang="hu-HU" smtClean="0"/>
              <a:t>2017.03.19.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0367B-AE68-4D4E-B9A3-EB409D3B38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092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Kossuth Zsuzsanna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4653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1182" y="478302"/>
            <a:ext cx="10692618" cy="5698661"/>
          </a:xfrm>
        </p:spPr>
        <p:txBody>
          <a:bodyPr/>
          <a:lstStyle/>
          <a:p>
            <a:r>
              <a:rPr lang="hu-HU" dirty="0"/>
              <a:t>Fáradhatatlanul dolgozik a gyermekeiért, hogy örökségül hagyhassa rájuk a kis üzemet. </a:t>
            </a:r>
          </a:p>
          <a:p>
            <a:r>
              <a:rPr lang="hu-HU" dirty="0"/>
              <a:t>A lányait is munkára, önállóságra neveli. </a:t>
            </a:r>
          </a:p>
          <a:p>
            <a:r>
              <a:rPr lang="hu-HU" dirty="0"/>
              <a:t>A sok megpróbáltatás, küzdelem ekkora már aláássa egészségét, tüdőbetegsége régóta kínozza, elfogy a maradék </a:t>
            </a:r>
            <a:r>
              <a:rPr lang="hu-HU" dirty="0" err="1"/>
              <a:t>életereje</a:t>
            </a:r>
            <a:r>
              <a:rPr lang="hu-HU" dirty="0"/>
              <a:t>, s 1854. június 29-én meghal. </a:t>
            </a:r>
          </a:p>
          <a:p>
            <a:r>
              <a:rPr lang="hu-HU" dirty="0"/>
              <a:t>New Yorkban temették el Magyarország első országos </a:t>
            </a:r>
            <a:r>
              <a:rPr lang="hu-HU" dirty="0" err="1"/>
              <a:t>főápolónőjét</a:t>
            </a:r>
            <a:r>
              <a:rPr lang="hu-HU" dirty="0"/>
              <a:t>, akinek hazaszeretete, erkölcsi tartása, önzetlensége, humánuma példa lehet a mai kor számára is, akinek száműzetésében írott sorai őszinte vallomásként hatnak azóta is küzdelmes élete céljairól: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8745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i="1" dirty="0"/>
              <a:t>"Olyan mérhetetlen vigasz volt számomra, hogy dacolhattam a viharral, megoszthattam a nyomorúságot, hogy szenvedhettem és küzdhettem </a:t>
            </a:r>
            <a:r>
              <a:rPr lang="hu-HU" i="1" dirty="0" err="1"/>
              <a:t>letiport</a:t>
            </a:r>
            <a:r>
              <a:rPr lang="hu-HU" i="1" dirty="0"/>
              <a:t>, vérző hazámba. Boldog voltam, ha egy könnyet letörölhettem, ha egy nyomorúságos szív </a:t>
            </a:r>
            <a:r>
              <a:rPr lang="hu-HU" i="1" dirty="0" err="1"/>
              <a:t>terhén</a:t>
            </a:r>
            <a:r>
              <a:rPr lang="hu-HU" i="1" dirty="0"/>
              <a:t> könnyíthette. A magam szenvedéseit alig éreztem. (...) Kiűztek engem a szeretett, szenvedő hazából, anélkül, hogy leborulhattam volna földjére, utolsó búcsúszót mondani. És mindez nem az én hibámból történt..."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9450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egészségügyi szakdolgozók munkájának megbecsülését fejezi ki, hogy a Magyar Országgyűlés február 19-ét a Magyar Ápolók Napjává nyilvánította, Kossuth Zsuzsanna, az első Országos </a:t>
            </a:r>
            <a:r>
              <a:rPr lang="hu-HU" dirty="0" err="1"/>
              <a:t>Főápoló</a:t>
            </a:r>
            <a:r>
              <a:rPr lang="hu-HU" dirty="0"/>
              <a:t> tiszteletére és az ápolói hivatást választók megbecsülésének </a:t>
            </a:r>
            <a:r>
              <a:rPr lang="hu-HU" dirty="0" err="1"/>
              <a:t>kifejezéseként</a:t>
            </a:r>
            <a:r>
              <a:rPr lang="hu-HU" dirty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3875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Képtalálat a következőre: „kossuth zsuzsanna”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19" y="633047"/>
            <a:ext cx="4206633" cy="5737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éptalálat a következőre: „kossuth zsuzsanna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269" y="532119"/>
            <a:ext cx="4184866" cy="547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02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5249" y="365125"/>
            <a:ext cx="10678551" cy="5811838"/>
          </a:xfrm>
        </p:spPr>
        <p:txBody>
          <a:bodyPr>
            <a:normAutofit/>
          </a:bodyPr>
          <a:lstStyle/>
          <a:p>
            <a:r>
              <a:rPr lang="hu-HU" dirty="0"/>
              <a:t>Magyarország első országos </a:t>
            </a:r>
            <a:r>
              <a:rPr lang="hu-HU" dirty="0" err="1"/>
              <a:t>főápolónője</a:t>
            </a:r>
            <a:r>
              <a:rPr lang="hu-HU" dirty="0"/>
              <a:t> volt</a:t>
            </a:r>
          </a:p>
          <a:p>
            <a:r>
              <a:rPr lang="hu-HU" dirty="0"/>
              <a:t> 1817. február 19-én született Sátoraljaújhely Barátszere nevű városrészében, Kossuth László ügyvéd és Wéber Karolina ötödik </a:t>
            </a:r>
            <a:r>
              <a:rPr lang="hu-HU" dirty="0" err="1"/>
              <a:t>gyermekeként</a:t>
            </a:r>
            <a:r>
              <a:rPr lang="hu-HU" dirty="0"/>
              <a:t>. </a:t>
            </a:r>
          </a:p>
          <a:p>
            <a:r>
              <a:rPr lang="hu-HU" dirty="0"/>
              <a:t>Az első és egyetlen fiúgyermek a családban Kossuth Lajos, akinek Kossuth Zsuzsanna a legkedvesebb húga, bizalmasa.</a:t>
            </a:r>
          </a:p>
          <a:p>
            <a:r>
              <a:rPr lang="hu-HU" dirty="0"/>
              <a:t> Rokon </a:t>
            </a:r>
            <a:r>
              <a:rPr lang="hu-HU" dirty="0" err="1"/>
              <a:t>lelkek</a:t>
            </a:r>
            <a:r>
              <a:rPr lang="hu-HU" dirty="0"/>
              <a:t>, szinte elválaszthatatlanok egymástól. </a:t>
            </a:r>
          </a:p>
          <a:p>
            <a:r>
              <a:rPr lang="hu-HU" dirty="0"/>
              <a:t>Zsuzsanna, aki maga is igen éles látású, tanulékony, intelligens, logikus gondolkodású, sok mindenben segíti a bátyját, s rengeteget tanul tőle. </a:t>
            </a:r>
          </a:p>
          <a:p>
            <a:r>
              <a:rPr lang="hu-HU" dirty="0"/>
              <a:t>Például az 1831-es kolerajárvány idején bátyja segítőtársa - aki a felvidéki kolerajárvány kormánybiztosa ekkor -, együtt intézik a vesztegzárban lévő betegek és </a:t>
            </a:r>
            <a:r>
              <a:rPr lang="hu-HU" dirty="0" err="1"/>
              <a:t>koleragyanúsak</a:t>
            </a:r>
            <a:r>
              <a:rPr lang="hu-HU" dirty="0"/>
              <a:t> ügyeit.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507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59655"/>
            <a:ext cx="10515600" cy="5417308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Kossuth Zsuzsanna életének első igazán nagy sorsfordulója házasságkötése Meszlényi Rudolffal, aki bátyja feltétlen híve, s akinek nővérét Meszlényi Terézt ugyanebben az esztendőben, 1841-ben Kossuth Lajos veszi feleségül.</a:t>
            </a:r>
          </a:p>
          <a:p>
            <a:r>
              <a:rPr lang="hu-HU" dirty="0"/>
              <a:t> Boldog, kiegyensúlyozott szerelmi házasságban élnek. Három gyermekük születik, az első kettő kislány (Ilka és Gizike), a harmadik fiú. A kisfiú megszületését szörnyű tragédia előzi meg a családban, Kossuth Zsuzsanna elveszíti a férjét.</a:t>
            </a:r>
          </a:p>
          <a:p>
            <a:r>
              <a:rPr lang="hu-HU" dirty="0"/>
              <a:t> Mély gyászából a történelmi események rázzák fel, a hazaszeretete, a tettvágya, s az a szinte egész életútját meghatározó törekvése, hogy bátyjának segítőtársa legyen. </a:t>
            </a:r>
          </a:p>
          <a:p>
            <a:r>
              <a:rPr lang="hu-HU" dirty="0"/>
              <a:t>Önfeláldozó tevékenységre, hivatásra, a betegek ápolására vállalkozik a szabadságharc idején.</a:t>
            </a:r>
          </a:p>
          <a:p>
            <a:r>
              <a:rPr lang="hu-HU" dirty="0"/>
              <a:t> Felismeri, hogy nincs elég ápolónő az országban, az egészségügyi ellátás katasztrofális, a kórházak felszereltsége nagyon hiányos, s kevés a számuk. </a:t>
            </a:r>
          </a:p>
          <a:p>
            <a:r>
              <a:rPr lang="hu-HU" dirty="0"/>
              <a:t>A bátyja - kormányzóvá választása után két nappal - kinevezi őt a magyar honvéd csapatok országos </a:t>
            </a:r>
            <a:r>
              <a:rPr lang="hu-HU" dirty="0" err="1"/>
              <a:t>főápolónőjévé</a:t>
            </a:r>
            <a:r>
              <a:rPr lang="hu-HU" dirty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9193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04911"/>
            <a:ext cx="10515600" cy="5572052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 A </a:t>
            </a:r>
            <a:r>
              <a:rPr lang="hu-HU" dirty="0" err="1"/>
              <a:t>főápolónő</a:t>
            </a:r>
            <a:r>
              <a:rPr lang="hu-HU" dirty="0"/>
              <a:t> valóban rengeteg "személyes tapasztalást" szerez, fáradhatatlanul - bár már ekkor tüdőbeteg, - járja az országot. 1</a:t>
            </a:r>
          </a:p>
          <a:p>
            <a:r>
              <a:rPr lang="hu-HU" dirty="0"/>
              <a:t>849 nyarán 72 tábori kórház kezdi meg a működését munkája eredményeképpen. </a:t>
            </a:r>
          </a:p>
          <a:p>
            <a:r>
              <a:rPr lang="hu-HU" dirty="0"/>
              <a:t>Ő maga is ápolja a sebesülteket, sőt lelki vigaszt is nyújt nekik. Gondoskodó figyelme még a betegek elhelyezésében is megnyilvánul. Odafigyel arra is, hogy az egy falubeliek lehetőleg ugyanabba a szobába kerüljenek. Nemcsak a sérült magyar honvédeket, hanem a kórházi ellátásra szoruló osztrák katonákat is ápolja. </a:t>
            </a:r>
          </a:p>
          <a:p>
            <a:r>
              <a:rPr lang="hu-HU" dirty="0"/>
              <a:t>A sebesültek így emlékeztek Zsuzsannára: "Anyai gyengédséggel bánt velünk." </a:t>
            </a:r>
          </a:p>
          <a:p>
            <a:r>
              <a:rPr lang="hu-HU" dirty="0"/>
              <a:t>Három hónapig járja az országot, nemcsak ellenőrzi a kórházak működését, hanem újabb szükségkórházakat is létrehoz. </a:t>
            </a:r>
          </a:p>
          <a:p>
            <a:r>
              <a:rPr lang="hu-HU" dirty="0"/>
              <a:t>A végsőkig kitart önként vállalt hivatása mellett. 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518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hu-HU" dirty="0"/>
              <a:t>A szabadságharc bukását megelőző hetekben is sok kórházban megfordul, mindenütt súlyos sebesülteket lát, s ráadásul kolera is tizedeli a betegeket. </a:t>
            </a:r>
          </a:p>
          <a:p>
            <a:r>
              <a:rPr lang="hu-HU" dirty="0"/>
              <a:t>A helyzet reménytelenné válik, az orvosok, ápolók hősies erőfeszítése ekkor már kevésnek bizonyul, hiszen nincs kötszer, gyógyszer, élelmiszer.</a:t>
            </a:r>
          </a:p>
          <a:p>
            <a:r>
              <a:rPr lang="hu-HU" dirty="0"/>
              <a:t>A bukás után Kossuth emigrációba kényszerül. </a:t>
            </a:r>
          </a:p>
          <a:p>
            <a:r>
              <a:rPr lang="hu-HU" dirty="0"/>
              <a:t>Zsuzsanna gyermekeivel, </a:t>
            </a:r>
            <a:r>
              <a:rPr lang="hu-HU" dirty="0" err="1"/>
              <a:t>édesanyjával</a:t>
            </a:r>
            <a:r>
              <a:rPr lang="hu-HU" dirty="0"/>
              <a:t>, két nővérével és azok családjaival (négy asszony és kilenc gyermek) menekülni kénytelen. Útközben meghal a másfél éves kisfia, Rudolf. </a:t>
            </a:r>
          </a:p>
          <a:p>
            <a:r>
              <a:rPr lang="hu-HU" dirty="0"/>
              <a:t>Nagyváradon - egy heti keserves utazás után - orosz fogságba kerülnek.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8830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1182" y="534572"/>
            <a:ext cx="10692618" cy="5642391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Állandó felügyelet mellett tizenketted magukkal nyomorognak egy szobában.</a:t>
            </a:r>
          </a:p>
          <a:p>
            <a:r>
              <a:rPr lang="hu-HU" dirty="0"/>
              <a:t> Később valamelyest jobb körülményeket sikerül kiharcolnia családtagjai számára, mindezt bátor, tiszteletet parancsoló fellépésével éri el. </a:t>
            </a:r>
          </a:p>
          <a:p>
            <a:r>
              <a:rPr lang="hu-HU" dirty="0"/>
              <a:t>Az oroszok távozása után osztrák fogságba esnek. Az osztrákok arra kényszerítik a családot, hogy visszamenjenek Pestre. Útközben az anyának most vörhenyes kislánya életéért kell aggódnia. </a:t>
            </a:r>
          </a:p>
          <a:p>
            <a:r>
              <a:rPr lang="hu-HU" dirty="0"/>
              <a:t>Pesten, az Újépületben embertelen körülmények között, közel fél évig tartják fogva őket. </a:t>
            </a:r>
          </a:p>
          <a:p>
            <a:r>
              <a:rPr lang="hu-HU" dirty="0"/>
              <a:t>Kossuth Zsuzsannát hazaárulással vádolják. Védőügyvédje nincs, önmagát kell megvédenie. A tárgyaláson rendkívül nagy szónoki erővel, hatásosan, logikusan érvel, mondván: csak azt tette a szabadságharcban, amit joga és kötelessége volt tenni, ápolta a sérülteket, a betegeket. Végül is osztrák katonatisztek állnak ki mellette, akiket magyar honvédkórházban ápoltak a szabadságharc alatt: "Ennek az asszonynak köszönhetjük az életünket, ő nem az ellenséget látta bennünk, hanem a szenvedő embert...„</a:t>
            </a:r>
          </a:p>
          <a:p>
            <a:r>
              <a:rPr lang="hu-HU" dirty="0"/>
              <a:t> Így felmentik az első országos </a:t>
            </a:r>
            <a:r>
              <a:rPr lang="hu-HU" dirty="0" err="1"/>
              <a:t>főápolónőt</a:t>
            </a:r>
            <a:r>
              <a:rPr lang="hu-HU" dirty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018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4572" y="506438"/>
            <a:ext cx="10819228" cy="5670526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Bár mindenki azt tanácsolja a Kossuth család itthon maradt tagjainak, hogy hagyják el az országot, ők maradnak. Zsuzsanna hisz abban, hogy a magyar nép visszavárja a vezérét, s ezért Kossuth Lajos testvérei nem menekülhetnek el. </a:t>
            </a:r>
          </a:p>
          <a:p>
            <a:r>
              <a:rPr lang="hu-HU" dirty="0"/>
              <a:t>Kossuth Zsuzsanna kosztosokat tart, hogy a mindennapi élelmet elő tudja teremteni testvérei, azok gyermekei, és saját családja számára is. Valamivel később nevelőintézetet is nyit, amelyben a magyart, a történelmet ő tanítja, a hazaszeretet érzését plántálva tanítványaiba. </a:t>
            </a:r>
          </a:p>
          <a:p>
            <a:r>
              <a:rPr lang="hu-HU" dirty="0"/>
              <a:t>Az osztrák hatóságok sorozatos zaklatása miatt 1851 augusztusában már attól is eltiltják, hogy kosztos diákokat tartson. </a:t>
            </a:r>
            <a:r>
              <a:rPr lang="hu-HU" dirty="0" err="1"/>
              <a:t>Mindezek</a:t>
            </a:r>
            <a:r>
              <a:rPr lang="hu-HU" dirty="0"/>
              <a:t> ellenére az ötvenes évek elején Kossuth Zsuzsanna részt vesz egy összeesküvés előkészítésében Makk Józseffel és </a:t>
            </a:r>
            <a:r>
              <a:rPr lang="hu-HU" dirty="0" err="1"/>
              <a:t>Jubál</a:t>
            </a:r>
            <a:r>
              <a:rPr lang="hu-HU" dirty="0"/>
              <a:t> Károllyal együtt, abban bízva, hogy Kossuthot sikerül visszahozni az országba, s belső felkelést szervezni az osztrákok ellen. Ez volt az ún. Makk-féle szervezkedés.</a:t>
            </a:r>
          </a:p>
          <a:p>
            <a:r>
              <a:rPr lang="hu-HU" dirty="0"/>
              <a:t> A Kossuth család újabb megpróbáltatások elé néz, miután lelepleződik a szervezkedés.</a:t>
            </a:r>
          </a:p>
          <a:p>
            <a:r>
              <a:rPr lang="hu-HU" dirty="0"/>
              <a:t> Kossuth Zsuzsannára ismét börtönbüntetés vár.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543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4572" y="618978"/>
            <a:ext cx="10819228" cy="5557985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Az összeesküvés vádját szerencsére nem tudják rábizonyítani. Azzal a feltétellel helyezik szabadlábra, hogy a Kossuth család valamennyi itthon maradt tagja elhagyja a Habsburg Birodalom területét, ezért megkapják az engedélyt az Amerikába történő kivándorlásra. </a:t>
            </a:r>
          </a:p>
          <a:p>
            <a:r>
              <a:rPr lang="hu-HU" dirty="0"/>
              <a:t>Először Lipcsébe, majd Brüsszelbe utaznak. Maradásuk itt sem lehet, naponta kapják az osztrák hatóságok felszólító levelét, hogy a legközelebbi hajóval hagyják el Belgiumot. Kossuth Zsuzsanna tudja, hogy nagyon beteg, idős édesanyja nem élné túl a tengeri utazást, ezért a belga királyi családtól kér segítséget, hogy egyelőre maradhassanak Brüsszelben.</a:t>
            </a:r>
          </a:p>
          <a:p>
            <a:r>
              <a:rPr lang="hu-HU" dirty="0"/>
              <a:t> Kossuth Zsuzsanna maga is igen beteges már ezekben az időkben, ennek ellenére kitanulja a csipkeverést, hamarosan nyit egy kis üzemet. Miután Kossuth Zsuzsanna édesanyja meghalt - anélkül, hogy még egyszer láthatta volna száműzetésben élő fiát -, az Amerikába történő kivándorlást már nem lehetett elodázni. 1853 tavaszán érkeznek meg New Yorkba. </a:t>
            </a:r>
          </a:p>
          <a:p>
            <a:r>
              <a:rPr lang="hu-HU" dirty="0"/>
              <a:t>Az emigránsok közül sokan a család segítségére lettek volna, de Zsuzsanna önérzetesen visszautasítja a felajánlott segítséget: "Nem azért jöttünk ebbe az országba, mert itt rokonszenvre számítunk, hanem azért, mert dolgozni akarunk." Itt is csipkeverő műhelyt nyit, ruhavarrást vállal. 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2084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1086</Words>
  <Application>Microsoft Office PowerPoint</Application>
  <PresentationFormat>Szélesvásznú</PresentationFormat>
  <Paragraphs>45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Office-téma</vt:lpstr>
      <vt:lpstr>Kossuth Zsuzsanna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Kossuth Zsuzsanna</dc:title>
  <dc:creator>Kitti</dc:creator>
  <cp:lastModifiedBy>Kitti</cp:lastModifiedBy>
  <cp:revision>8</cp:revision>
  <dcterms:created xsi:type="dcterms:W3CDTF">2017-03-19T08:44:02Z</dcterms:created>
  <dcterms:modified xsi:type="dcterms:W3CDTF">2017-03-19T09:20:16Z</dcterms:modified>
</cp:coreProperties>
</file>