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008080"/>
    <a:srgbClr val="0000FF"/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0FA2-095E-408B-A966-571F855E7C8B}" type="datetimeFigureOut">
              <a:rPr lang="hu-HU" smtClean="0"/>
              <a:t>2021. 04. 17.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4D7C-E610-4BCC-AC62-B73C5C7B104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2747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0FA2-095E-408B-A966-571F855E7C8B}" type="datetimeFigureOut">
              <a:rPr lang="hu-HU" smtClean="0"/>
              <a:t>2021. 04. 17.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4D7C-E610-4BCC-AC62-B73C5C7B104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9303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0FA2-095E-408B-A966-571F855E7C8B}" type="datetimeFigureOut">
              <a:rPr lang="hu-HU" smtClean="0"/>
              <a:t>2021. 04. 17.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4D7C-E610-4BCC-AC62-B73C5C7B104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5635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0FA2-095E-408B-A966-571F855E7C8B}" type="datetimeFigureOut">
              <a:rPr lang="hu-HU" smtClean="0"/>
              <a:t>2021. 04. 17.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4D7C-E610-4BCC-AC62-B73C5C7B104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1885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0FA2-095E-408B-A966-571F855E7C8B}" type="datetimeFigureOut">
              <a:rPr lang="hu-HU" smtClean="0"/>
              <a:t>2021. 04. 17.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4D7C-E610-4BCC-AC62-B73C5C7B104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4837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0FA2-095E-408B-A966-571F855E7C8B}" type="datetimeFigureOut">
              <a:rPr lang="hu-HU" smtClean="0"/>
              <a:t>2021. 04. 17.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4D7C-E610-4BCC-AC62-B73C5C7B104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509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0FA2-095E-408B-A966-571F855E7C8B}" type="datetimeFigureOut">
              <a:rPr lang="hu-HU" smtClean="0"/>
              <a:t>2021. 04. 17.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4D7C-E610-4BCC-AC62-B73C5C7B104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3706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0FA2-095E-408B-A966-571F855E7C8B}" type="datetimeFigureOut">
              <a:rPr lang="hu-HU" smtClean="0"/>
              <a:t>2021. 04. 17.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4D7C-E610-4BCC-AC62-B73C5C7B104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0059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0FA2-095E-408B-A966-571F855E7C8B}" type="datetimeFigureOut">
              <a:rPr lang="hu-HU" smtClean="0"/>
              <a:t>2021. 04. 17.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4D7C-E610-4BCC-AC62-B73C5C7B104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712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0FA2-095E-408B-A966-571F855E7C8B}" type="datetimeFigureOut">
              <a:rPr lang="hu-HU" smtClean="0"/>
              <a:t>2021. 04. 17.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4D7C-E610-4BCC-AC62-B73C5C7B104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612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0FA2-095E-408B-A966-571F855E7C8B}" type="datetimeFigureOut">
              <a:rPr lang="hu-HU" smtClean="0"/>
              <a:t>2021. 04. 17.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4D7C-E610-4BCC-AC62-B73C5C7B104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640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E0FA2-095E-408B-A966-571F855E7C8B}" type="datetimeFigureOut">
              <a:rPr lang="hu-HU" smtClean="0"/>
              <a:t>2021. 04. 17.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64D7C-E610-4BCC-AC62-B73C5C7B104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168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6600" b="1" dirty="0">
                <a:solidFill>
                  <a:srgbClr val="CC9900"/>
                </a:solidFill>
              </a:rPr>
              <a:t>Az RGB színkeverési módszer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138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800" b="1" dirty="0">
                <a:solidFill>
                  <a:srgbClr val="CC9900"/>
                </a:solidFill>
              </a:rPr>
              <a:t>Alapszínek</a:t>
            </a:r>
          </a:p>
        </p:txBody>
      </p:sp>
      <p:sp>
        <p:nvSpPr>
          <p:cNvPr id="4" name="Ellipszis 3"/>
          <p:cNvSpPr/>
          <p:nvPr/>
        </p:nvSpPr>
        <p:spPr>
          <a:xfrm>
            <a:off x="838199" y="2267712"/>
            <a:ext cx="2328672" cy="23286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Ellipszis 4"/>
          <p:cNvSpPr/>
          <p:nvPr/>
        </p:nvSpPr>
        <p:spPr>
          <a:xfrm>
            <a:off x="4931663" y="2267712"/>
            <a:ext cx="2328672" cy="2328672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Ellipszis 5"/>
          <p:cNvSpPr/>
          <p:nvPr/>
        </p:nvSpPr>
        <p:spPr>
          <a:xfrm>
            <a:off x="9025128" y="2267712"/>
            <a:ext cx="2328672" cy="2328672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övegdoboz 7"/>
          <p:cNvSpPr txBox="1"/>
          <p:nvPr/>
        </p:nvSpPr>
        <p:spPr>
          <a:xfrm>
            <a:off x="965231" y="4881019"/>
            <a:ext cx="20746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solidFill>
                  <a:srgbClr val="FFFF00"/>
                </a:solidFill>
              </a:rPr>
              <a:t>vörös (Red)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4981751" y="4884797"/>
            <a:ext cx="22284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solidFill>
                  <a:srgbClr val="FFFF00"/>
                </a:solidFill>
              </a:rPr>
              <a:t>zöld (</a:t>
            </a:r>
            <a:r>
              <a:rPr lang="hu-HU" sz="3200" dirty="0" err="1">
                <a:solidFill>
                  <a:srgbClr val="FFFF00"/>
                </a:solidFill>
              </a:rPr>
              <a:t>Green</a:t>
            </a:r>
            <a:r>
              <a:rPr lang="hu-HU" sz="3200" dirty="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9275784" y="4881019"/>
            <a:ext cx="18273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solidFill>
                  <a:srgbClr val="FFFF00"/>
                </a:solidFill>
              </a:rPr>
              <a:t>kék (</a:t>
            </a:r>
            <a:r>
              <a:rPr lang="hu-HU" sz="3200" dirty="0" err="1">
                <a:solidFill>
                  <a:srgbClr val="FFFF00"/>
                </a:solidFill>
              </a:rPr>
              <a:t>Blue</a:t>
            </a:r>
            <a:r>
              <a:rPr lang="hu-HU" sz="3200" dirty="0">
                <a:solidFill>
                  <a:srgbClr val="FFFF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18238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hu-HU" sz="6000" b="1" dirty="0">
                <a:solidFill>
                  <a:srgbClr val="CC9900"/>
                </a:solidFill>
              </a:rPr>
              <a:t>Színkeverés  az alapszínekből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6805336"/>
              </p:ext>
            </p:extLst>
          </p:nvPr>
        </p:nvGraphicFramePr>
        <p:xfrm>
          <a:off x="838200" y="1825625"/>
          <a:ext cx="10515600" cy="4599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21492425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3793147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7109808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176753698"/>
                    </a:ext>
                  </a:extLst>
                </a:gridCol>
              </a:tblGrid>
              <a:tr h="511062">
                <a:tc>
                  <a:txBody>
                    <a:bodyPr/>
                    <a:lstStyle/>
                    <a:p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Szín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Vörös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Zöld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Kék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245026"/>
                  </a:ext>
                </a:extLst>
              </a:tr>
              <a:tr h="511062">
                <a:tc>
                  <a:txBody>
                    <a:bodyPr/>
                    <a:lstStyle/>
                    <a:p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Fehér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255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255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255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877264"/>
                  </a:ext>
                </a:extLst>
              </a:tr>
              <a:tr h="511062">
                <a:tc>
                  <a:txBody>
                    <a:bodyPr/>
                    <a:lstStyle/>
                    <a:p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Sárga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255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255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777107"/>
                  </a:ext>
                </a:extLst>
              </a:tr>
              <a:tr h="511062">
                <a:tc>
                  <a:txBody>
                    <a:bodyPr/>
                    <a:lstStyle/>
                    <a:p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Lila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255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255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82791"/>
                  </a:ext>
                </a:extLst>
              </a:tr>
              <a:tr h="511062">
                <a:tc>
                  <a:txBody>
                    <a:bodyPr/>
                    <a:lstStyle/>
                    <a:p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Cián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255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255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596973"/>
                  </a:ext>
                </a:extLst>
              </a:tr>
              <a:tr h="511062">
                <a:tc>
                  <a:txBody>
                    <a:bodyPr/>
                    <a:lstStyle/>
                    <a:p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Vörös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255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395252"/>
                  </a:ext>
                </a:extLst>
              </a:tr>
              <a:tr h="511062">
                <a:tc>
                  <a:txBody>
                    <a:bodyPr/>
                    <a:lstStyle/>
                    <a:p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Zöld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255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192309"/>
                  </a:ext>
                </a:extLst>
              </a:tr>
              <a:tr h="511062">
                <a:tc>
                  <a:txBody>
                    <a:bodyPr/>
                    <a:lstStyle/>
                    <a:p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Kék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255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77319"/>
                  </a:ext>
                </a:extLst>
              </a:tr>
              <a:tr h="511062">
                <a:tc>
                  <a:txBody>
                    <a:bodyPr/>
                    <a:lstStyle/>
                    <a:p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Fekete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309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7462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9160" y="17230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5400" b="1" dirty="0">
                <a:solidFill>
                  <a:srgbClr val="CC9900"/>
                </a:solidFill>
              </a:rPr>
              <a:t>Additív színkeverés</a:t>
            </a: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1568" y="1497869"/>
            <a:ext cx="5510784" cy="4898475"/>
          </a:xfrm>
        </p:spPr>
      </p:pic>
    </p:spTree>
    <p:extLst>
      <p:ext uri="{BB962C8B-B14F-4D97-AF65-F5344CB8AC3E}">
        <p14:creationId xmlns:p14="http://schemas.microsoft.com/office/powerpoint/2010/main" val="167355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58</Words>
  <Application>Microsoft Office PowerPoint</Application>
  <PresentationFormat>Szélesvásznú</PresentationFormat>
  <Paragraphs>43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Office-téma</vt:lpstr>
      <vt:lpstr>Az RGB színkeverési módszer</vt:lpstr>
      <vt:lpstr>Alapszínek</vt:lpstr>
      <vt:lpstr>Színkeverés  az alapszínekből</vt:lpstr>
      <vt:lpstr>Additív színkeverés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nk</dc:creator>
  <cp:lastModifiedBy>Horváth Nóra</cp:lastModifiedBy>
  <cp:revision>5</cp:revision>
  <dcterms:created xsi:type="dcterms:W3CDTF">2021-04-12T15:20:13Z</dcterms:created>
  <dcterms:modified xsi:type="dcterms:W3CDTF">2021-04-17T13:41:08Z</dcterms:modified>
</cp:coreProperties>
</file>