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3979" autoAdjust="0"/>
  </p:normalViewPr>
  <p:slideViewPr>
    <p:cSldViewPr snapToGrid="0">
      <p:cViewPr varScale="1">
        <p:scale>
          <a:sx n="65" d="100"/>
          <a:sy n="65" d="100"/>
        </p:scale>
        <p:origin x="724" y="4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23FF-716A-4ADF-A33C-499D61E99239}" type="datetimeFigureOut">
              <a:rPr lang="hu-HU" smtClean="0"/>
              <a:t>2023. 09. 26.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C97F4-FD64-4ACF-8DF9-8E857220597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14781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23FF-716A-4ADF-A33C-499D61E99239}" type="datetimeFigureOut">
              <a:rPr lang="hu-HU" smtClean="0"/>
              <a:t>2023. 09. 26.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C97F4-FD64-4ACF-8DF9-8E857220597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61473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23FF-716A-4ADF-A33C-499D61E99239}" type="datetimeFigureOut">
              <a:rPr lang="hu-HU" smtClean="0"/>
              <a:t>2023. 09. 26.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C97F4-FD64-4ACF-8DF9-8E857220597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93347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23FF-716A-4ADF-A33C-499D61E99239}" type="datetimeFigureOut">
              <a:rPr lang="hu-HU" smtClean="0"/>
              <a:t>2023. 09. 26.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C97F4-FD64-4ACF-8DF9-8E857220597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11989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23FF-716A-4ADF-A33C-499D61E99239}" type="datetimeFigureOut">
              <a:rPr lang="hu-HU" smtClean="0"/>
              <a:t>2023. 09. 26.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C97F4-FD64-4ACF-8DF9-8E857220597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79717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23FF-716A-4ADF-A33C-499D61E99239}" type="datetimeFigureOut">
              <a:rPr lang="hu-HU" smtClean="0"/>
              <a:t>2023. 09. 26.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C97F4-FD64-4ACF-8DF9-8E857220597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39457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23FF-716A-4ADF-A33C-499D61E99239}" type="datetimeFigureOut">
              <a:rPr lang="hu-HU" smtClean="0"/>
              <a:t>2023. 09. 26.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C97F4-FD64-4ACF-8DF9-8E857220597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90663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23FF-716A-4ADF-A33C-499D61E99239}" type="datetimeFigureOut">
              <a:rPr lang="hu-HU" smtClean="0"/>
              <a:t>2023. 09. 26.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C97F4-FD64-4ACF-8DF9-8E857220597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80529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23FF-716A-4ADF-A33C-499D61E99239}" type="datetimeFigureOut">
              <a:rPr lang="hu-HU" smtClean="0"/>
              <a:t>2023. 09. 26.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C97F4-FD64-4ACF-8DF9-8E857220597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3231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23FF-716A-4ADF-A33C-499D61E99239}" type="datetimeFigureOut">
              <a:rPr lang="hu-HU" smtClean="0"/>
              <a:t>2023. 09. 26.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C97F4-FD64-4ACF-8DF9-8E857220597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12105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23FF-716A-4ADF-A33C-499D61E99239}" type="datetimeFigureOut">
              <a:rPr lang="hu-HU" smtClean="0"/>
              <a:t>2023. 09. 26.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C97F4-FD64-4ACF-8DF9-8E857220597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54022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623FF-716A-4ADF-A33C-499D61E99239}" type="datetimeFigureOut">
              <a:rPr lang="hu-HU" smtClean="0"/>
              <a:t>2023. 09. 26.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DC97F4-FD64-4ACF-8DF9-8E857220597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08262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err="1" smtClean="0"/>
              <a:t>Pictures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108374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93116" y="1027906"/>
            <a:ext cx="8205767" cy="5514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0973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32204" y="1200727"/>
            <a:ext cx="7727591" cy="5151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4937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78023" y="1403927"/>
            <a:ext cx="7635953" cy="5105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3216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28063" y="1551709"/>
            <a:ext cx="7135874" cy="4745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1442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90082" y="1027906"/>
            <a:ext cx="8011836" cy="5345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518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380319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1</Words>
  <Application>Microsoft Office PowerPoint</Application>
  <PresentationFormat>Szélesvásznú</PresentationFormat>
  <Paragraphs>1</Paragraphs>
  <Slides>7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Office-téma</vt:lpstr>
      <vt:lpstr>Pictures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Pictures</dc:title>
  <dc:creator>Hegedüs Éva</dc:creator>
  <cp:lastModifiedBy>Hegedüs Éva</cp:lastModifiedBy>
  <cp:revision>3</cp:revision>
  <dcterms:created xsi:type="dcterms:W3CDTF">2023-09-26T11:31:05Z</dcterms:created>
  <dcterms:modified xsi:type="dcterms:W3CDTF">2023-09-26T12:25:26Z</dcterms:modified>
</cp:coreProperties>
</file>