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8A8-0962-4046-84F5-3C701B6B4927}" type="datetimeFigureOut">
              <a:rPr lang="hu-HU" smtClean="0"/>
              <a:t>2019. 06. 16.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86F-7BAE-4241-A8E6-87611264E5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367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8A8-0962-4046-84F5-3C701B6B4927}" type="datetimeFigureOut">
              <a:rPr lang="hu-HU" smtClean="0"/>
              <a:t>2019. 06. 16.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86F-7BAE-4241-A8E6-87611264E5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081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8A8-0962-4046-84F5-3C701B6B4927}" type="datetimeFigureOut">
              <a:rPr lang="hu-HU" smtClean="0"/>
              <a:t>2019. 06. 16.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86F-7BAE-4241-A8E6-87611264E5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595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8A8-0962-4046-84F5-3C701B6B4927}" type="datetimeFigureOut">
              <a:rPr lang="hu-HU" smtClean="0"/>
              <a:t>2019. 06. 16.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86F-7BAE-4241-A8E6-87611264E5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105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8A8-0962-4046-84F5-3C701B6B4927}" type="datetimeFigureOut">
              <a:rPr lang="hu-HU" smtClean="0"/>
              <a:t>2019. 06. 16.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86F-7BAE-4241-A8E6-87611264E5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843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8A8-0962-4046-84F5-3C701B6B4927}" type="datetimeFigureOut">
              <a:rPr lang="hu-HU" smtClean="0"/>
              <a:t>2019. 06. 16.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86F-7BAE-4241-A8E6-87611264E5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16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8A8-0962-4046-84F5-3C701B6B4927}" type="datetimeFigureOut">
              <a:rPr lang="hu-HU" smtClean="0"/>
              <a:t>2019. 06. 16.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86F-7BAE-4241-A8E6-87611264E5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030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8A8-0962-4046-84F5-3C701B6B4927}" type="datetimeFigureOut">
              <a:rPr lang="hu-HU" smtClean="0"/>
              <a:t>2019. 06. 16.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86F-7BAE-4241-A8E6-87611264E5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619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8A8-0962-4046-84F5-3C701B6B4927}" type="datetimeFigureOut">
              <a:rPr lang="hu-HU" smtClean="0"/>
              <a:t>2019. 06. 16.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86F-7BAE-4241-A8E6-87611264E5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860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8A8-0962-4046-84F5-3C701B6B4927}" type="datetimeFigureOut">
              <a:rPr lang="hu-HU" smtClean="0"/>
              <a:t>2019. 06. 16.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86F-7BAE-4241-A8E6-87611264E5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606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8A8-0962-4046-84F5-3C701B6B4927}" type="datetimeFigureOut">
              <a:rPr lang="hu-HU" smtClean="0"/>
              <a:t>2019. 06. 16.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86F-7BAE-4241-A8E6-87611264E5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31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F98A8-0962-4046-84F5-3C701B6B4927}" type="datetimeFigureOut">
              <a:rPr lang="hu-HU" smtClean="0"/>
              <a:t>2019. 06. 16.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9986F-7BAE-4241-A8E6-87611264E5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39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Liz</a:t>
            </a:r>
            <a:r>
              <a:rPr lang="hu-HU" dirty="0" smtClean="0"/>
              <a:t> </a:t>
            </a:r>
            <a:r>
              <a:rPr lang="hu-HU" dirty="0" err="1" smtClean="0"/>
              <a:t>Climo</a:t>
            </a:r>
            <a:r>
              <a:rPr lang="hu-HU" dirty="0" smtClean="0"/>
              <a:t> </a:t>
            </a:r>
            <a:r>
              <a:rPr lang="hu-HU" dirty="0" err="1" smtClean="0"/>
              <a:t>comics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summer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4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90487"/>
            <a:ext cx="10382250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180975"/>
            <a:ext cx="10106025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5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523875"/>
            <a:ext cx="935355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04775"/>
            <a:ext cx="965835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042" y="471054"/>
            <a:ext cx="9652192" cy="62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614362"/>
            <a:ext cx="97250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0511" y="1825625"/>
            <a:ext cx="71309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652462"/>
            <a:ext cx="93059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395287"/>
            <a:ext cx="935355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37" y="714375"/>
            <a:ext cx="717232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804862"/>
            <a:ext cx="874395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552450"/>
            <a:ext cx="867727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</Words>
  <Application>Microsoft Office PowerPoint</Application>
  <PresentationFormat>Szélesvásznú</PresentationFormat>
  <Paragraphs>1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Office-téma</vt:lpstr>
      <vt:lpstr>Liz Climo comics for the summer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Hegedüs Éva</dc:creator>
  <cp:lastModifiedBy>Hegedüs Éva</cp:lastModifiedBy>
  <cp:revision>3</cp:revision>
  <dcterms:created xsi:type="dcterms:W3CDTF">2019-06-16T20:33:28Z</dcterms:created>
  <dcterms:modified xsi:type="dcterms:W3CDTF">2019-06-16T21:01:28Z</dcterms:modified>
</cp:coreProperties>
</file>