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726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295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7930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916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4787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745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503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309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100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219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502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743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66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306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742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21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679C-C351-416F-BD14-2F503B77BA26}" type="datetimeFigureOut">
              <a:rPr lang="hu-HU" smtClean="0"/>
              <a:t>2020. 06. 05.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E8F785-2854-4C70-8F04-592063FC2E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6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6000" dirty="0" smtClean="0"/>
              <a:t>New </a:t>
            </a:r>
            <a:r>
              <a:rPr lang="hu-HU" sz="6000" dirty="0" err="1" smtClean="0"/>
              <a:t>words</a:t>
            </a:r>
            <a:endParaRPr lang="hu-HU" sz="6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46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80291"/>
            <a:ext cx="105156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200" dirty="0" smtClean="0"/>
              <a:t>go camping – kempingezik</a:t>
            </a:r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thirsty</a:t>
            </a:r>
            <a:r>
              <a:rPr lang="hu-HU" sz="3200" dirty="0" smtClean="0"/>
              <a:t> – szomjas</a:t>
            </a:r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plum</a:t>
            </a:r>
            <a:r>
              <a:rPr lang="hu-HU" sz="3200" dirty="0" smtClean="0"/>
              <a:t> – szilva</a:t>
            </a:r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olives</a:t>
            </a:r>
            <a:r>
              <a:rPr lang="hu-HU" sz="3200" dirty="0" smtClean="0"/>
              <a:t> – olívabogyó</a:t>
            </a:r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river</a:t>
            </a:r>
            <a:r>
              <a:rPr lang="hu-HU" sz="3200" dirty="0" smtClean="0"/>
              <a:t> – folyó</a:t>
            </a:r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sleep</a:t>
            </a:r>
            <a:r>
              <a:rPr lang="hu-HU" sz="3200" dirty="0" smtClean="0"/>
              <a:t> – aludni</a:t>
            </a:r>
          </a:p>
          <a:p>
            <a:pPr>
              <a:lnSpc>
                <a:spcPct val="150000"/>
              </a:lnSpc>
            </a:pPr>
            <a:r>
              <a:rPr lang="hu-HU" sz="3200" dirty="0" err="1" smtClean="0"/>
              <a:t>tomorrow</a:t>
            </a:r>
            <a:r>
              <a:rPr lang="hu-HU" sz="3200" dirty="0" smtClean="0"/>
              <a:t> - holnap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24637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</TotalTime>
  <Words>24</Words>
  <Application>Microsoft Office PowerPoint</Application>
  <PresentationFormat>Szélesvásznú</PresentationFormat>
  <Paragraphs>8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Fazetta</vt:lpstr>
      <vt:lpstr>New words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like?</dc:title>
  <dc:creator>Hegedüs Éva</dc:creator>
  <cp:lastModifiedBy>Hegedüs Éva</cp:lastModifiedBy>
  <cp:revision>5</cp:revision>
  <dcterms:created xsi:type="dcterms:W3CDTF">2020-06-05T07:28:39Z</dcterms:created>
  <dcterms:modified xsi:type="dcterms:W3CDTF">2020-06-05T11:10:12Z</dcterms:modified>
</cp:coreProperties>
</file>