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9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9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66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89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49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69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3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86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46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02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B2B70-1EF9-4D8D-982E-FD4A441367C8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2CA9A80-645C-43D2-A2DF-E1F24B6EF7C2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34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like</a:t>
            </a:r>
            <a:r>
              <a:rPr lang="hu-HU" dirty="0"/>
              <a:t> </a:t>
            </a:r>
            <a:r>
              <a:rPr lang="hu-HU" dirty="0" smtClean="0"/>
              <a:t>…?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92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New </a:t>
            </a:r>
            <a:r>
              <a:rPr lang="hu-HU" dirty="0" err="1" smtClean="0"/>
              <a:t>words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err="1" smtClean="0"/>
              <a:t>campsite</a:t>
            </a:r>
            <a:r>
              <a:rPr lang="hu-HU" sz="3200" dirty="0" smtClean="0"/>
              <a:t> – tábor</a:t>
            </a:r>
          </a:p>
          <a:p>
            <a:r>
              <a:rPr lang="hu-HU" sz="3200" dirty="0" err="1" smtClean="0"/>
              <a:t>sausages</a:t>
            </a:r>
            <a:r>
              <a:rPr lang="hu-HU" sz="3200" dirty="0" smtClean="0"/>
              <a:t> – kolbász</a:t>
            </a:r>
          </a:p>
          <a:p>
            <a:r>
              <a:rPr lang="hu-HU" sz="3200" dirty="0" err="1" smtClean="0"/>
              <a:t>food</a:t>
            </a:r>
            <a:r>
              <a:rPr lang="hu-HU" sz="3200" dirty="0" smtClean="0"/>
              <a:t> - étel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71354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like</a:t>
            </a:r>
            <a:r>
              <a:rPr lang="hu-HU" dirty="0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err="1" smtClean="0"/>
              <a:t>Do</a:t>
            </a:r>
            <a:r>
              <a:rPr lang="hu-HU" sz="3200" dirty="0" smtClean="0"/>
              <a:t> </a:t>
            </a:r>
            <a:r>
              <a:rPr lang="hu-HU" sz="3200" dirty="0" err="1" smtClean="0"/>
              <a:t>you</a:t>
            </a:r>
            <a:r>
              <a:rPr lang="hu-HU" sz="3200" dirty="0" smtClean="0"/>
              <a:t> </a:t>
            </a:r>
            <a:r>
              <a:rPr lang="hu-HU" sz="3200" dirty="0" err="1" smtClean="0"/>
              <a:t>like</a:t>
            </a:r>
            <a:r>
              <a:rPr lang="hu-HU" sz="3200" dirty="0" smtClean="0"/>
              <a:t> </a:t>
            </a:r>
            <a:r>
              <a:rPr lang="hu-HU" sz="3200" dirty="0" err="1" smtClean="0"/>
              <a:t>jam</a:t>
            </a:r>
            <a:r>
              <a:rPr lang="hu-HU" sz="3200" dirty="0" smtClean="0"/>
              <a:t>?</a:t>
            </a:r>
          </a:p>
          <a:p>
            <a:r>
              <a:rPr lang="hu-HU" sz="3200" dirty="0" err="1" smtClean="0"/>
              <a:t>Yes</a:t>
            </a:r>
            <a:r>
              <a:rPr lang="hu-HU" sz="3200" dirty="0" smtClean="0"/>
              <a:t>, I </a:t>
            </a:r>
            <a:r>
              <a:rPr lang="hu-HU" sz="3200" dirty="0" err="1" smtClean="0"/>
              <a:t>do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No, I </a:t>
            </a:r>
            <a:r>
              <a:rPr lang="hu-HU" sz="3200" dirty="0" err="1" smtClean="0"/>
              <a:t>don’t</a:t>
            </a:r>
            <a:r>
              <a:rPr lang="hu-HU" sz="3200" dirty="0" smtClean="0"/>
              <a:t>. 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7028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3011</TotalTime>
  <Words>34</Words>
  <Application>Microsoft Office PowerPoint</Application>
  <PresentationFormat>Szélesvásznú</PresentationFormat>
  <Paragraphs>9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Do you like …?</vt:lpstr>
      <vt:lpstr>New words</vt:lpstr>
      <vt:lpstr>Do you like 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like …?</dc:title>
  <dc:creator>Hegedüs Éva</dc:creator>
  <cp:lastModifiedBy>Hegedüs Éva</cp:lastModifiedBy>
  <cp:revision>2</cp:revision>
  <dcterms:created xsi:type="dcterms:W3CDTF">2020-05-22T08:02:20Z</dcterms:created>
  <dcterms:modified xsi:type="dcterms:W3CDTF">2020-05-24T10:13:38Z</dcterms:modified>
</cp:coreProperties>
</file>