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sldIdLst>
    <p:sldId id="256" r:id="rId2"/>
    <p:sldId id="262" r:id="rId3"/>
    <p:sldId id="261" r:id="rId4"/>
    <p:sldId id="257" r:id="rId5"/>
    <p:sldId id="258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8D9D436-8B4D-4BE0-B37C-B897C7CB2929}" type="datetimeFigureOut">
              <a:rPr lang="hu-HU" smtClean="0"/>
              <a:t>2020. 04. 27.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4B25966-62CF-4E82-9F1A-298F40F1AA06}" type="slidenum">
              <a:rPr lang="hu-HU" smtClean="0"/>
              <a:t>‹#›</a:t>
            </a:fld>
            <a:endParaRPr lang="hu-H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42058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436-8B4D-4BE0-B37C-B897C7CB2929}" type="datetimeFigureOut">
              <a:rPr lang="hu-HU" smtClean="0"/>
              <a:t>2020. 04. 27.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66-62CF-4E82-9F1A-298F40F1AA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389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436-8B4D-4BE0-B37C-B897C7CB2929}" type="datetimeFigureOut">
              <a:rPr lang="hu-HU" smtClean="0"/>
              <a:t>2020. 04. 27.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66-62CF-4E82-9F1A-298F40F1AA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158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436-8B4D-4BE0-B37C-B897C7CB2929}" type="datetimeFigureOut">
              <a:rPr lang="hu-HU" smtClean="0"/>
              <a:t>2020. 04. 27.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66-62CF-4E82-9F1A-298F40F1AA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854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D9D436-8B4D-4BE0-B37C-B897C7CB2929}" type="datetimeFigureOut">
              <a:rPr lang="hu-HU" smtClean="0"/>
              <a:t>2020. 04. 27.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B25966-62CF-4E82-9F1A-298F40F1AA06}" type="slidenum">
              <a:rPr lang="hu-HU" smtClean="0"/>
              <a:t>‹#›</a:t>
            </a:fld>
            <a:endParaRPr lang="hu-H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528089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436-8B4D-4BE0-B37C-B897C7CB2929}" type="datetimeFigureOut">
              <a:rPr lang="hu-HU" smtClean="0"/>
              <a:t>2020. 04. 27.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66-62CF-4E82-9F1A-298F40F1AA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144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436-8B4D-4BE0-B37C-B897C7CB2929}" type="datetimeFigureOut">
              <a:rPr lang="hu-HU" smtClean="0"/>
              <a:t>2020. 04. 27.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66-62CF-4E82-9F1A-298F40F1AA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8780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436-8B4D-4BE0-B37C-B897C7CB2929}" type="datetimeFigureOut">
              <a:rPr lang="hu-HU" smtClean="0"/>
              <a:t>2020. 04. 27.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66-62CF-4E82-9F1A-298F40F1AA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305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D436-8B4D-4BE0-B37C-B897C7CB2929}" type="datetimeFigureOut">
              <a:rPr lang="hu-HU" smtClean="0"/>
              <a:t>2020. 04. 27.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5966-62CF-4E82-9F1A-298F40F1AA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45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D9D436-8B4D-4BE0-B37C-B897C7CB2929}" type="datetimeFigureOut">
              <a:rPr lang="hu-HU" smtClean="0"/>
              <a:t>2020. 04. 27.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B25966-62CF-4E82-9F1A-298F40F1AA06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6899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D9D436-8B4D-4BE0-B37C-B897C7CB2929}" type="datetimeFigureOut">
              <a:rPr lang="hu-HU" smtClean="0"/>
              <a:t>2020. 04. 27.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B25966-62CF-4E82-9F1A-298F40F1AA06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9297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8D9D436-8B4D-4BE0-B37C-B897C7CB2929}" type="datetimeFigureOut">
              <a:rPr lang="hu-HU" smtClean="0"/>
              <a:t>2020. 04. 27.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4B25966-62CF-4E82-9F1A-298F40F1AA06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901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Unit 5</a:t>
            </a:r>
            <a:br>
              <a:rPr lang="hu-HU" dirty="0" smtClean="0"/>
            </a:br>
            <a:r>
              <a:rPr lang="hu-HU" dirty="0" err="1" smtClean="0"/>
              <a:t>Animals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429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22582" y="2246746"/>
            <a:ext cx="9601200" cy="1485900"/>
          </a:xfrm>
        </p:spPr>
        <p:txBody>
          <a:bodyPr/>
          <a:lstStyle/>
          <a:p>
            <a:pPr algn="ctr"/>
            <a:r>
              <a:rPr lang="hu-HU" dirty="0" err="1" smtClean="0">
                <a:latin typeface="Algerian" panose="04020705040A02060702" pitchFamily="82" charset="0"/>
              </a:rPr>
              <a:t>What</a:t>
            </a:r>
            <a:r>
              <a:rPr lang="hu-HU" dirty="0" smtClean="0">
                <a:latin typeface="Algerian" panose="04020705040A02060702" pitchFamily="82" charset="0"/>
              </a:rPr>
              <a:t> </a:t>
            </a:r>
            <a:r>
              <a:rPr lang="hu-HU" dirty="0" err="1" smtClean="0">
                <a:latin typeface="Algerian" panose="04020705040A02060702" pitchFamily="82" charset="0"/>
              </a:rPr>
              <a:t>animals</a:t>
            </a:r>
            <a:r>
              <a:rPr lang="hu-HU" dirty="0" smtClean="0">
                <a:latin typeface="Algerian" panose="04020705040A02060702" pitchFamily="82" charset="0"/>
              </a:rPr>
              <a:t> </a:t>
            </a:r>
            <a:r>
              <a:rPr lang="hu-HU" dirty="0" err="1" smtClean="0">
                <a:latin typeface="Algerian" panose="04020705040A02060702" pitchFamily="82" charset="0"/>
              </a:rPr>
              <a:t>can</a:t>
            </a:r>
            <a:r>
              <a:rPr lang="hu-HU" dirty="0" smtClean="0">
                <a:latin typeface="Algerian" panose="04020705040A02060702" pitchFamily="82" charset="0"/>
              </a:rPr>
              <a:t> </a:t>
            </a:r>
            <a:r>
              <a:rPr lang="hu-HU" dirty="0" err="1" smtClean="0">
                <a:latin typeface="Algerian" panose="04020705040A02060702" pitchFamily="82" charset="0"/>
              </a:rPr>
              <a:t>you</a:t>
            </a:r>
            <a:r>
              <a:rPr lang="hu-HU" dirty="0" smtClean="0">
                <a:latin typeface="Algerian" panose="04020705040A02060702" pitchFamily="82" charset="0"/>
              </a:rPr>
              <a:t> </a:t>
            </a:r>
            <a:r>
              <a:rPr lang="hu-HU" dirty="0" err="1" smtClean="0">
                <a:latin typeface="Algerian" panose="04020705040A02060702" pitchFamily="82" charset="0"/>
              </a:rPr>
              <a:t>see</a:t>
            </a:r>
            <a:r>
              <a:rPr lang="hu-HU" dirty="0" smtClean="0">
                <a:latin typeface="Algerian" panose="04020705040A02060702" pitchFamily="82" charset="0"/>
              </a:rPr>
              <a:t> in </a:t>
            </a:r>
            <a:r>
              <a:rPr lang="hu-HU" dirty="0" err="1" smtClean="0">
                <a:latin typeface="Algerian" panose="04020705040A02060702" pitchFamily="82" charset="0"/>
              </a:rPr>
              <a:t>the</a:t>
            </a:r>
            <a:r>
              <a:rPr lang="hu-HU" dirty="0" smtClean="0">
                <a:latin typeface="Algerian" panose="04020705040A02060702" pitchFamily="82" charset="0"/>
              </a:rPr>
              <a:t> </a:t>
            </a:r>
            <a:r>
              <a:rPr lang="hu-HU" dirty="0" err="1" smtClean="0">
                <a:latin typeface="Algerian" panose="04020705040A02060702" pitchFamily="82" charset="0"/>
              </a:rPr>
              <a:t>pictures</a:t>
            </a:r>
            <a:r>
              <a:rPr lang="hu-HU" dirty="0" smtClean="0">
                <a:latin typeface="Algerian" panose="04020705040A02060702" pitchFamily="82" charset="0"/>
              </a:rPr>
              <a:t>?</a:t>
            </a:r>
            <a:endParaRPr lang="hu-HU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71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831" y="340881"/>
            <a:ext cx="3245859" cy="1837486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1964" y="327540"/>
            <a:ext cx="3143684" cy="1796391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1964" y="2614612"/>
            <a:ext cx="3213598" cy="1772662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49021" y="340881"/>
            <a:ext cx="3041003" cy="1718828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55133" y="2614612"/>
            <a:ext cx="3228777" cy="1772662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0468" y="2651415"/>
            <a:ext cx="3185936" cy="1735859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33466" y="4706156"/>
            <a:ext cx="3182498" cy="1772662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08665" y="4706156"/>
            <a:ext cx="3221505" cy="175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97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6366"/>
          </a:xfrm>
        </p:spPr>
        <p:txBody>
          <a:bodyPr/>
          <a:lstStyle/>
          <a:p>
            <a:r>
              <a:rPr lang="hu-HU" dirty="0" err="1" smtClean="0"/>
              <a:t>Words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108364"/>
            <a:ext cx="10515600" cy="5467927"/>
          </a:xfrm>
        </p:spPr>
        <p:txBody>
          <a:bodyPr>
            <a:normAutofit/>
          </a:bodyPr>
          <a:lstStyle/>
          <a:p>
            <a:r>
              <a:rPr lang="hu-HU" sz="3600" dirty="0" err="1" smtClean="0"/>
              <a:t>crocodile</a:t>
            </a:r>
            <a:endParaRPr lang="hu-HU" sz="3600" dirty="0" smtClean="0"/>
          </a:p>
          <a:p>
            <a:r>
              <a:rPr lang="hu-HU" sz="3600" dirty="0" smtClean="0"/>
              <a:t>zebra</a:t>
            </a:r>
          </a:p>
          <a:p>
            <a:r>
              <a:rPr lang="hu-HU" sz="3600" dirty="0" err="1" smtClean="0"/>
              <a:t>parrot</a:t>
            </a:r>
            <a:endParaRPr lang="hu-HU" sz="3600" dirty="0" smtClean="0"/>
          </a:p>
          <a:p>
            <a:r>
              <a:rPr lang="hu-HU" sz="3600" dirty="0" err="1" smtClean="0"/>
              <a:t>flamingo</a:t>
            </a:r>
            <a:endParaRPr lang="hu-HU" sz="3600" dirty="0" smtClean="0"/>
          </a:p>
          <a:p>
            <a:r>
              <a:rPr lang="hu-HU" sz="3600" dirty="0" err="1" smtClean="0"/>
              <a:t>lion</a:t>
            </a:r>
            <a:endParaRPr lang="hu-HU" sz="3600" dirty="0" smtClean="0"/>
          </a:p>
          <a:p>
            <a:r>
              <a:rPr lang="hu-HU" sz="3600" dirty="0" err="1" smtClean="0"/>
              <a:t>python</a:t>
            </a:r>
            <a:endParaRPr lang="hu-HU" sz="3600" dirty="0" smtClean="0"/>
          </a:p>
          <a:p>
            <a:r>
              <a:rPr lang="hu-HU" sz="3600" dirty="0" err="1" smtClean="0"/>
              <a:t>monkey</a:t>
            </a:r>
            <a:endParaRPr lang="hu-HU" sz="3600" dirty="0" smtClean="0"/>
          </a:p>
          <a:p>
            <a:r>
              <a:rPr lang="hu-HU" sz="3600" dirty="0" smtClean="0"/>
              <a:t>gorilla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52804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87218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71600" y="1394691"/>
            <a:ext cx="9601200" cy="5070764"/>
          </a:xfrm>
        </p:spPr>
        <p:txBody>
          <a:bodyPr>
            <a:normAutofit/>
          </a:bodyPr>
          <a:lstStyle/>
          <a:p>
            <a:r>
              <a:rPr lang="hu-HU" sz="3600" dirty="0" err="1" smtClean="0"/>
              <a:t>head</a:t>
            </a:r>
            <a:endParaRPr lang="hu-HU" sz="3600" dirty="0" smtClean="0"/>
          </a:p>
          <a:p>
            <a:r>
              <a:rPr lang="hu-HU" sz="3600" dirty="0" err="1" smtClean="0"/>
              <a:t>legs</a:t>
            </a:r>
            <a:endParaRPr lang="hu-HU" sz="3600" dirty="0" smtClean="0"/>
          </a:p>
          <a:p>
            <a:r>
              <a:rPr lang="hu-HU" sz="3600" dirty="0" smtClean="0"/>
              <a:t>body</a:t>
            </a:r>
          </a:p>
          <a:p>
            <a:r>
              <a:rPr lang="hu-HU" sz="3600" dirty="0" err="1" smtClean="0"/>
              <a:t>wings</a:t>
            </a:r>
            <a:endParaRPr lang="hu-HU" sz="3600" dirty="0" smtClean="0"/>
          </a:p>
          <a:p>
            <a:r>
              <a:rPr lang="hu-HU" sz="3600" dirty="0" err="1" smtClean="0"/>
              <a:t>tail</a:t>
            </a:r>
            <a:endParaRPr lang="hu-HU" sz="3600" dirty="0" smtClean="0"/>
          </a:p>
          <a:p>
            <a:r>
              <a:rPr lang="hu-HU" sz="3600" dirty="0" err="1" smtClean="0"/>
              <a:t>nose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394614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22564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71600" y="1283855"/>
            <a:ext cx="9601200" cy="5089236"/>
          </a:xfrm>
        </p:spPr>
        <p:txBody>
          <a:bodyPr>
            <a:noAutofit/>
          </a:bodyPr>
          <a:lstStyle/>
          <a:p>
            <a:r>
              <a:rPr lang="hu-HU" sz="3600" dirty="0" err="1" smtClean="0"/>
              <a:t>tail</a:t>
            </a:r>
            <a:endParaRPr lang="hu-HU" sz="3600" dirty="0" smtClean="0"/>
          </a:p>
          <a:p>
            <a:r>
              <a:rPr lang="hu-HU" sz="3600" dirty="0" err="1" smtClean="0"/>
              <a:t>arm</a:t>
            </a:r>
            <a:endParaRPr lang="hu-HU" sz="3600" dirty="0" smtClean="0"/>
          </a:p>
          <a:p>
            <a:r>
              <a:rPr lang="hu-HU" sz="3600" dirty="0" err="1" smtClean="0"/>
              <a:t>feathers</a:t>
            </a:r>
            <a:endParaRPr lang="hu-HU" sz="3600" dirty="0" smtClean="0"/>
          </a:p>
          <a:p>
            <a:r>
              <a:rPr lang="hu-HU" sz="3600" dirty="0" err="1"/>
              <a:t>h</a:t>
            </a:r>
            <a:r>
              <a:rPr lang="hu-HU" sz="3600" dirty="0" err="1" smtClean="0"/>
              <a:t>air</a:t>
            </a:r>
            <a:endParaRPr lang="hu-HU" sz="3600" dirty="0" smtClean="0"/>
          </a:p>
          <a:p>
            <a:r>
              <a:rPr lang="hu-HU" sz="3600" dirty="0" err="1" smtClean="0"/>
              <a:t>whiskers</a:t>
            </a:r>
            <a:endParaRPr lang="hu-HU" sz="3600" dirty="0" smtClean="0"/>
          </a:p>
          <a:p>
            <a:r>
              <a:rPr lang="hu-HU" sz="3600" dirty="0" err="1" smtClean="0"/>
              <a:t>claws</a:t>
            </a:r>
            <a:endParaRPr lang="hu-HU" sz="3600" dirty="0" smtClean="0"/>
          </a:p>
          <a:p>
            <a:r>
              <a:rPr lang="hu-HU" sz="3600" dirty="0" err="1" smtClean="0"/>
              <a:t>teeth</a:t>
            </a:r>
            <a:endParaRPr lang="hu-HU" sz="3600" dirty="0" smtClean="0"/>
          </a:p>
          <a:p>
            <a:r>
              <a:rPr lang="hu-HU" sz="3600" dirty="0" err="1" smtClean="0"/>
              <a:t>scales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138278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68745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71600" y="1450109"/>
            <a:ext cx="9601200" cy="4417291"/>
          </a:xfrm>
        </p:spPr>
        <p:txBody>
          <a:bodyPr>
            <a:normAutofit/>
          </a:bodyPr>
          <a:lstStyle/>
          <a:p>
            <a:r>
              <a:rPr lang="hu-HU" sz="3600" dirty="0" err="1" smtClean="0"/>
              <a:t>mammal</a:t>
            </a:r>
            <a:endParaRPr lang="hu-HU" sz="3600" dirty="0" smtClean="0"/>
          </a:p>
          <a:p>
            <a:r>
              <a:rPr lang="hu-HU" sz="3600" dirty="0" err="1" smtClean="0"/>
              <a:t>backbone</a:t>
            </a:r>
            <a:endParaRPr lang="hu-HU" sz="3600" dirty="0" smtClean="0"/>
          </a:p>
          <a:p>
            <a:r>
              <a:rPr lang="hu-HU" sz="3600" dirty="0" err="1" smtClean="0"/>
              <a:t>egg</a:t>
            </a:r>
            <a:endParaRPr lang="hu-HU" sz="3600" dirty="0" smtClean="0"/>
          </a:p>
          <a:p>
            <a:r>
              <a:rPr lang="hu-HU" sz="3600" dirty="0" err="1" smtClean="0"/>
              <a:t>lay</a:t>
            </a:r>
            <a:r>
              <a:rPr lang="hu-HU" sz="3600" dirty="0" smtClean="0"/>
              <a:t> </a:t>
            </a:r>
            <a:r>
              <a:rPr lang="hu-HU" sz="3600" dirty="0" err="1" smtClean="0"/>
              <a:t>eggs</a:t>
            </a:r>
            <a:endParaRPr lang="hu-HU" sz="3600" dirty="0" smtClean="0"/>
          </a:p>
        </p:txBody>
      </p:sp>
    </p:spTree>
    <p:extLst>
      <p:ext uri="{BB962C8B-B14F-4D97-AF65-F5344CB8AC3E}">
        <p14:creationId xmlns:p14="http://schemas.microsoft.com/office/powerpoint/2010/main" val="334225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AB 47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689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TM10001105[[fn=Körülvágás]]</Template>
  <TotalTime>26</TotalTime>
  <Words>41</Words>
  <Application>Microsoft Office PowerPoint</Application>
  <PresentationFormat>Szélesvásznú</PresentationFormat>
  <Paragraphs>30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Algerian</vt:lpstr>
      <vt:lpstr>Franklin Gothic Book</vt:lpstr>
      <vt:lpstr>Crop</vt:lpstr>
      <vt:lpstr>Unit 5 Animals</vt:lpstr>
      <vt:lpstr>What animals can you see in the pictures?</vt:lpstr>
      <vt:lpstr>PowerPoint-bemutató</vt:lpstr>
      <vt:lpstr>Words</vt:lpstr>
      <vt:lpstr>PowerPoint-bemutató</vt:lpstr>
      <vt:lpstr>PowerPoint-bemutató</vt:lpstr>
      <vt:lpstr>PowerPoint-bemutató</vt:lpstr>
      <vt:lpstr>AB 47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Hegedüs Éva</dc:creator>
  <cp:lastModifiedBy>Hegedüs Éva</cp:lastModifiedBy>
  <cp:revision>4</cp:revision>
  <dcterms:created xsi:type="dcterms:W3CDTF">2020-04-27T19:42:06Z</dcterms:created>
  <dcterms:modified xsi:type="dcterms:W3CDTF">2020-04-27T20:08:56Z</dcterms:modified>
</cp:coreProperties>
</file>