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78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64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99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13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42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934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7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06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97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34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4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51F3-A3FB-4C06-BA85-A1A2F9A35B01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2D37-3FC6-4671-A7AE-FDCDCE07B3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64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Unit 5</a:t>
            </a:r>
            <a:br>
              <a:rPr lang="hu-HU" dirty="0" smtClean="0"/>
            </a:br>
            <a:r>
              <a:rPr lang="hu-HU" dirty="0" err="1" smtClean="0"/>
              <a:t>Words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1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/>
          <a:lstStyle/>
          <a:p>
            <a:r>
              <a:rPr lang="hu-HU" dirty="0" smtClean="0"/>
              <a:t>		</a:t>
            </a:r>
            <a:r>
              <a:rPr lang="hu-HU" b="1" dirty="0" err="1" smtClean="0"/>
              <a:t>What</a:t>
            </a:r>
            <a:r>
              <a:rPr lang="hu-HU" b="1" dirty="0" smtClean="0"/>
              <a:t> </a:t>
            </a:r>
            <a:r>
              <a:rPr lang="hu-HU" b="1" dirty="0" err="1" smtClean="0"/>
              <a:t>activity</a:t>
            </a:r>
            <a:r>
              <a:rPr lang="hu-HU" b="1" dirty="0" smtClean="0"/>
              <a:t> </a:t>
            </a:r>
            <a:r>
              <a:rPr lang="hu-HU" b="1" dirty="0" err="1" smtClean="0"/>
              <a:t>can</a:t>
            </a:r>
            <a:r>
              <a:rPr lang="hu-HU" b="1" dirty="0" smtClean="0"/>
              <a:t> </a:t>
            </a:r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see</a:t>
            </a:r>
            <a:r>
              <a:rPr lang="hu-HU" b="1" dirty="0" smtClean="0"/>
              <a:t>?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897" y="1126732"/>
            <a:ext cx="3175987" cy="17372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498" y="1111959"/>
            <a:ext cx="3113249" cy="176134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318" y="1122369"/>
            <a:ext cx="3320746" cy="176998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39" y="3094464"/>
            <a:ext cx="3274710" cy="17871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910" y="3087552"/>
            <a:ext cx="3277574" cy="176562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246" y="3094464"/>
            <a:ext cx="3077753" cy="175871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36" y="5048381"/>
            <a:ext cx="2867025" cy="16573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2993" y="5048381"/>
            <a:ext cx="29432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err="1" smtClean="0">
                <a:solidFill>
                  <a:srgbClr val="002060"/>
                </a:solidFill>
              </a:rPr>
              <a:t>Words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5246254"/>
          </a:xfrm>
        </p:spPr>
        <p:txBody>
          <a:bodyPr>
            <a:normAutofit/>
          </a:bodyPr>
          <a:lstStyle/>
          <a:p>
            <a:pPr lvl="0"/>
            <a:r>
              <a:rPr lang="hu-HU" sz="3200" dirty="0" err="1"/>
              <a:t>get</a:t>
            </a:r>
            <a:r>
              <a:rPr lang="hu-HU" sz="3200" dirty="0"/>
              <a:t> </a:t>
            </a:r>
            <a:r>
              <a:rPr lang="hu-HU" sz="3200" dirty="0" err="1"/>
              <a:t>up</a:t>
            </a:r>
            <a:r>
              <a:rPr lang="hu-HU" sz="3200" dirty="0"/>
              <a:t> </a:t>
            </a:r>
          </a:p>
          <a:p>
            <a:pPr lvl="0"/>
            <a:r>
              <a:rPr lang="hu-HU" sz="3200" dirty="0" err="1"/>
              <a:t>have</a:t>
            </a:r>
            <a:r>
              <a:rPr lang="hu-HU" sz="3200" dirty="0"/>
              <a:t> </a:t>
            </a:r>
            <a:r>
              <a:rPr lang="hu-HU" sz="3200" dirty="0" err="1"/>
              <a:t>breakfast</a:t>
            </a:r>
            <a:r>
              <a:rPr lang="hu-HU" sz="3200" dirty="0"/>
              <a:t> </a:t>
            </a:r>
          </a:p>
          <a:p>
            <a:pPr lvl="0"/>
            <a:r>
              <a:rPr lang="hu-HU" sz="3200" dirty="0"/>
              <a:t>go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school</a:t>
            </a:r>
            <a:r>
              <a:rPr lang="hu-HU" sz="3200" dirty="0"/>
              <a:t> </a:t>
            </a:r>
          </a:p>
          <a:p>
            <a:pPr lvl="0"/>
            <a:r>
              <a:rPr lang="hu-HU" sz="3200" dirty="0" err="1"/>
              <a:t>have</a:t>
            </a:r>
            <a:r>
              <a:rPr lang="hu-HU" sz="3200" dirty="0"/>
              <a:t> </a:t>
            </a:r>
            <a:r>
              <a:rPr lang="hu-HU" sz="3200" dirty="0" err="1"/>
              <a:t>lunch</a:t>
            </a:r>
            <a:r>
              <a:rPr lang="hu-HU" sz="3200" dirty="0"/>
              <a:t> </a:t>
            </a:r>
          </a:p>
          <a:p>
            <a:pPr lvl="0"/>
            <a:r>
              <a:rPr lang="hu-HU" sz="3200" dirty="0"/>
              <a:t>go </a:t>
            </a:r>
            <a:r>
              <a:rPr lang="hu-HU" sz="3200" dirty="0" err="1" smtClean="0"/>
              <a:t>home</a:t>
            </a:r>
            <a:endParaRPr lang="hu-HU" sz="3200" dirty="0" smtClean="0"/>
          </a:p>
          <a:p>
            <a:pPr lvl="0"/>
            <a:r>
              <a:rPr lang="hu-HU" sz="3200" dirty="0" err="1" smtClean="0"/>
              <a:t>have</a:t>
            </a:r>
            <a:r>
              <a:rPr lang="hu-HU" sz="3200" dirty="0" smtClean="0"/>
              <a:t> </a:t>
            </a:r>
            <a:r>
              <a:rPr lang="hu-HU" sz="3200" dirty="0" err="1"/>
              <a:t>dinner</a:t>
            </a:r>
            <a:r>
              <a:rPr lang="hu-HU" sz="3200" dirty="0"/>
              <a:t> </a:t>
            </a:r>
            <a:endParaRPr lang="hu-HU" sz="3200" dirty="0" smtClean="0"/>
          </a:p>
          <a:p>
            <a:pPr lvl="0"/>
            <a:r>
              <a:rPr lang="hu-HU" sz="3200" dirty="0" err="1" smtClean="0"/>
              <a:t>brush</a:t>
            </a:r>
            <a:r>
              <a:rPr lang="hu-HU" sz="3200" dirty="0" smtClean="0"/>
              <a:t> </a:t>
            </a:r>
            <a:r>
              <a:rPr lang="hu-HU" sz="3200" dirty="0" err="1"/>
              <a:t>my</a:t>
            </a:r>
            <a:r>
              <a:rPr lang="hu-HU" sz="3200" dirty="0"/>
              <a:t> </a:t>
            </a:r>
            <a:r>
              <a:rPr lang="hu-HU" sz="3200" dirty="0" err="1" smtClean="0"/>
              <a:t>teeth</a:t>
            </a:r>
            <a:endParaRPr lang="hu-HU" sz="3200" dirty="0"/>
          </a:p>
          <a:p>
            <a:r>
              <a:rPr lang="hu-HU" sz="3200" dirty="0"/>
              <a:t>go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smtClean="0"/>
              <a:t>bed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3973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Funny</a:t>
            </a:r>
            <a:r>
              <a:rPr lang="hu-HU" dirty="0" smtClean="0"/>
              <a:t> </a:t>
            </a:r>
            <a:r>
              <a:rPr lang="hu-HU" dirty="0" err="1" smtClean="0"/>
              <a:t>animal</a:t>
            </a:r>
            <a:r>
              <a:rPr lang="hu-HU" dirty="0" smtClean="0"/>
              <a:t> </a:t>
            </a:r>
            <a:r>
              <a:rPr lang="hu-HU" dirty="0" err="1" smtClean="0"/>
              <a:t>names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err="1" smtClean="0"/>
              <a:t>budgerigar</a:t>
            </a:r>
            <a:endParaRPr lang="hu-HU" sz="3200" dirty="0" smtClean="0"/>
          </a:p>
          <a:p>
            <a:r>
              <a:rPr lang="hu-HU" sz="3200" dirty="0" err="1" smtClean="0"/>
              <a:t>lynx</a:t>
            </a:r>
            <a:endParaRPr lang="hu-HU" sz="3200" dirty="0" smtClean="0"/>
          </a:p>
          <a:p>
            <a:r>
              <a:rPr lang="hu-HU" sz="3200" dirty="0" err="1" smtClean="0"/>
              <a:t>warthog</a:t>
            </a:r>
            <a:endParaRPr lang="hu-HU" sz="3200" dirty="0" smtClean="0"/>
          </a:p>
          <a:p>
            <a:r>
              <a:rPr lang="hu-HU" sz="3200" dirty="0" err="1" smtClean="0"/>
              <a:t>walking</a:t>
            </a:r>
            <a:r>
              <a:rPr lang="hu-HU" sz="3200" dirty="0" smtClean="0"/>
              <a:t> </a:t>
            </a:r>
            <a:r>
              <a:rPr lang="hu-HU" sz="3200" dirty="0" err="1" smtClean="0"/>
              <a:t>stick</a:t>
            </a:r>
            <a:endParaRPr lang="hu-HU" sz="3200" dirty="0" smtClean="0"/>
          </a:p>
          <a:p>
            <a:pPr lvl="1"/>
            <a:r>
              <a:rPr lang="hu-HU" sz="3000" dirty="0" smtClean="0"/>
              <a:t>(</a:t>
            </a:r>
            <a:r>
              <a:rPr lang="hu-HU" sz="3000" dirty="0" err="1" smtClean="0"/>
              <a:t>stick</a:t>
            </a:r>
            <a:r>
              <a:rPr lang="hu-HU" sz="3000" dirty="0" smtClean="0"/>
              <a:t> </a:t>
            </a:r>
            <a:r>
              <a:rPr lang="hu-HU" sz="3000" dirty="0" err="1" smtClean="0"/>
              <a:t>insect</a:t>
            </a:r>
            <a:r>
              <a:rPr lang="hu-HU" sz="3000" dirty="0" smtClean="0"/>
              <a:t>)</a:t>
            </a:r>
          </a:p>
          <a:p>
            <a:r>
              <a:rPr lang="hu-HU" sz="3200" dirty="0" err="1" smtClean="0"/>
              <a:t>platypus</a:t>
            </a:r>
            <a:endParaRPr lang="hu-HU" sz="3200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73" y="2133600"/>
            <a:ext cx="3906982" cy="294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WB 46/1.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456" y="1385455"/>
            <a:ext cx="7925667" cy="505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38</Words>
  <Application>Microsoft Office PowerPoint</Application>
  <PresentationFormat>Szélesvásznú</PresentationFormat>
  <Paragraphs>19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Unit 5 Words</vt:lpstr>
      <vt:lpstr>  What activity can you see?</vt:lpstr>
      <vt:lpstr>Words</vt:lpstr>
      <vt:lpstr>Funny animal names</vt:lpstr>
      <vt:lpstr>WB 46/1.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Hegedüs Éva</dc:creator>
  <cp:lastModifiedBy>Hegedüs Éva</cp:lastModifiedBy>
  <cp:revision>7</cp:revision>
  <dcterms:created xsi:type="dcterms:W3CDTF">2020-04-27T20:44:17Z</dcterms:created>
  <dcterms:modified xsi:type="dcterms:W3CDTF">2020-04-28T08:31:44Z</dcterms:modified>
</cp:coreProperties>
</file>