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74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78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16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071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66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87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8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97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7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32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C3F6F-D675-4C3B-9E10-DB70888689A6}" type="datetimeFigureOut">
              <a:rPr lang="hu-HU" smtClean="0"/>
              <a:t>2020. 05. 20.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06A45BA-2C95-461F-9868-B5ACD079D995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52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Times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40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What</a:t>
            </a:r>
            <a:r>
              <a:rPr lang="hu-HU" dirty="0" smtClean="0"/>
              <a:t>  </a:t>
            </a:r>
            <a:r>
              <a:rPr lang="hu-HU" dirty="0" err="1" smtClean="0"/>
              <a:t>time</a:t>
            </a:r>
            <a:r>
              <a:rPr lang="hu-HU" dirty="0" smtClean="0"/>
              <a:t> …?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51482"/>
          </a:xfrm>
        </p:spPr>
        <p:txBody>
          <a:bodyPr>
            <a:normAutofit/>
          </a:bodyPr>
          <a:lstStyle/>
          <a:p>
            <a:r>
              <a:rPr lang="hu-HU" sz="3200" dirty="0" smtClean="0"/>
              <a:t>10:00	</a:t>
            </a:r>
            <a:r>
              <a:rPr lang="hu-HU" sz="3200" dirty="0" err="1" smtClean="0"/>
              <a:t>at</a:t>
            </a:r>
            <a:r>
              <a:rPr lang="hu-HU" sz="3200" dirty="0" smtClean="0"/>
              <a:t> ten </a:t>
            </a:r>
            <a:r>
              <a:rPr lang="hu-HU" sz="3200" dirty="0" err="1" smtClean="0"/>
              <a:t>o’clock</a:t>
            </a:r>
            <a:endParaRPr lang="hu-HU" sz="3200" dirty="0" smtClean="0"/>
          </a:p>
          <a:p>
            <a:r>
              <a:rPr lang="hu-HU" sz="3200" dirty="0" smtClean="0"/>
              <a:t>8:00		</a:t>
            </a:r>
          </a:p>
          <a:p>
            <a:r>
              <a:rPr lang="hu-HU" sz="3200" dirty="0" smtClean="0"/>
              <a:t>4:00	</a:t>
            </a:r>
          </a:p>
          <a:p>
            <a:r>
              <a:rPr lang="hu-HU" sz="3200" dirty="0" smtClean="0"/>
              <a:t>2:00</a:t>
            </a:r>
          </a:p>
          <a:p>
            <a:r>
              <a:rPr lang="hu-HU" sz="3200" dirty="0" smtClean="0"/>
              <a:t>1:00</a:t>
            </a:r>
          </a:p>
          <a:p>
            <a:r>
              <a:rPr lang="hu-HU" sz="3200" dirty="0" smtClean="0"/>
              <a:t>11:00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5961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 </a:t>
            </a:r>
            <a:r>
              <a:rPr lang="hu-HU" dirty="0" err="1" smtClean="0"/>
              <a:t>time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79191"/>
          </a:xfrm>
        </p:spPr>
        <p:txBody>
          <a:bodyPr>
            <a:noAutofit/>
          </a:bodyPr>
          <a:lstStyle/>
          <a:p>
            <a:r>
              <a:rPr lang="hu-HU" sz="3200" dirty="0" smtClean="0"/>
              <a:t>1:30	</a:t>
            </a:r>
            <a:r>
              <a:rPr lang="hu-HU" sz="3200" dirty="0" err="1" smtClean="0"/>
              <a:t>at</a:t>
            </a:r>
            <a:r>
              <a:rPr lang="hu-HU" sz="3200" dirty="0" smtClean="0"/>
              <a:t> </a:t>
            </a:r>
            <a:r>
              <a:rPr lang="hu-HU" sz="3200" dirty="0" err="1" smtClean="0"/>
              <a:t>half</a:t>
            </a:r>
            <a:r>
              <a:rPr lang="hu-HU" sz="3200" dirty="0" smtClean="0"/>
              <a:t> </a:t>
            </a:r>
            <a:r>
              <a:rPr lang="hu-HU" sz="3200" dirty="0" err="1" smtClean="0"/>
              <a:t>past</a:t>
            </a:r>
            <a:r>
              <a:rPr lang="hu-HU" sz="3200" dirty="0" smtClean="0"/>
              <a:t> </a:t>
            </a:r>
            <a:r>
              <a:rPr lang="hu-HU" sz="3200" dirty="0" err="1" smtClean="0"/>
              <a:t>one</a:t>
            </a:r>
            <a:endParaRPr lang="hu-HU" sz="3200" dirty="0" smtClean="0"/>
          </a:p>
          <a:p>
            <a:r>
              <a:rPr lang="hu-HU" sz="3200" dirty="0" smtClean="0"/>
              <a:t>2:30	</a:t>
            </a:r>
            <a:endParaRPr lang="hu-HU" sz="3200" dirty="0"/>
          </a:p>
          <a:p>
            <a:r>
              <a:rPr lang="hu-HU" sz="3200" dirty="0" smtClean="0"/>
              <a:t>8:30</a:t>
            </a:r>
            <a:r>
              <a:rPr lang="hu-HU" sz="3200" dirty="0" smtClean="0"/>
              <a:t>	</a:t>
            </a:r>
            <a:endParaRPr lang="hu-HU" sz="3200" dirty="0"/>
          </a:p>
          <a:p>
            <a:r>
              <a:rPr lang="hu-HU" sz="3200" dirty="0" smtClean="0"/>
              <a:t>4:30</a:t>
            </a:r>
            <a:r>
              <a:rPr lang="hu-HU" sz="3200" dirty="0"/>
              <a:t>	</a:t>
            </a:r>
            <a:endParaRPr lang="hu-HU" sz="3200" dirty="0" smtClean="0"/>
          </a:p>
          <a:p>
            <a:r>
              <a:rPr lang="hu-HU" sz="3200" dirty="0" smtClean="0"/>
              <a:t>7:30	</a:t>
            </a:r>
            <a:endParaRPr lang="hu-HU" sz="3200" dirty="0" smtClean="0"/>
          </a:p>
          <a:p>
            <a:r>
              <a:rPr lang="hu-HU" sz="3200" dirty="0" smtClean="0"/>
              <a:t>10:30</a:t>
            </a:r>
            <a:r>
              <a:rPr lang="hu-HU" sz="3200" dirty="0" smtClean="0"/>
              <a:t>	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5502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New </a:t>
            </a:r>
            <a:r>
              <a:rPr lang="hu-HU" dirty="0" err="1" smtClean="0"/>
              <a:t>words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3200" smtClean="0"/>
              <a:t>half</a:t>
            </a:r>
            <a:r>
              <a:rPr lang="hu-HU" sz="3200" dirty="0" smtClean="0"/>
              <a:t> - fél</a:t>
            </a:r>
          </a:p>
          <a:p>
            <a:r>
              <a:rPr lang="hu-HU" sz="3200" dirty="0" err="1" smtClean="0"/>
              <a:t>wake</a:t>
            </a:r>
            <a:r>
              <a:rPr lang="hu-HU" sz="3200" dirty="0" smtClean="0"/>
              <a:t> </a:t>
            </a:r>
            <a:r>
              <a:rPr lang="hu-HU" sz="3200" dirty="0" err="1" smtClean="0"/>
              <a:t>up</a:t>
            </a:r>
            <a:r>
              <a:rPr lang="hu-HU" sz="3200" dirty="0"/>
              <a:t> </a:t>
            </a:r>
            <a:r>
              <a:rPr lang="hu-HU" sz="3200" dirty="0" smtClean="0"/>
              <a:t>– felébredni</a:t>
            </a:r>
          </a:p>
          <a:p>
            <a:r>
              <a:rPr lang="hu-HU" sz="3200" dirty="0" err="1"/>
              <a:t>g</a:t>
            </a:r>
            <a:r>
              <a:rPr lang="hu-HU" sz="3200" dirty="0" err="1" smtClean="0"/>
              <a:t>et</a:t>
            </a:r>
            <a:r>
              <a:rPr lang="hu-HU" sz="3200" dirty="0" smtClean="0"/>
              <a:t> </a:t>
            </a:r>
            <a:r>
              <a:rPr lang="hu-HU" sz="3200" dirty="0" err="1" smtClean="0"/>
              <a:t>dressed</a:t>
            </a:r>
            <a:r>
              <a:rPr lang="hu-HU" sz="3200" dirty="0" smtClean="0"/>
              <a:t> – felöltözni</a:t>
            </a:r>
          </a:p>
          <a:p>
            <a:r>
              <a:rPr lang="hu-HU" sz="3200" dirty="0" err="1"/>
              <a:t>h</a:t>
            </a:r>
            <a:r>
              <a:rPr lang="hu-HU" sz="3200" dirty="0" err="1" smtClean="0"/>
              <a:t>ave</a:t>
            </a:r>
            <a:r>
              <a:rPr lang="hu-HU" sz="3200" dirty="0" smtClean="0"/>
              <a:t> a </a:t>
            </a:r>
            <a:r>
              <a:rPr lang="hu-HU" sz="3200" dirty="0" err="1" smtClean="0"/>
              <a:t>shower</a:t>
            </a:r>
            <a:r>
              <a:rPr lang="hu-HU" sz="3200" dirty="0" smtClean="0"/>
              <a:t> – zuhanyozni</a:t>
            </a:r>
          </a:p>
          <a:p>
            <a:r>
              <a:rPr lang="hu-HU" sz="3200" dirty="0" err="1"/>
              <a:t>h</a:t>
            </a:r>
            <a:r>
              <a:rPr lang="hu-HU" sz="3200" dirty="0" err="1" smtClean="0"/>
              <a:t>ave</a:t>
            </a:r>
            <a:r>
              <a:rPr lang="hu-HU" sz="3200" dirty="0" smtClean="0"/>
              <a:t> a </a:t>
            </a:r>
            <a:r>
              <a:rPr lang="hu-HU" sz="3200" dirty="0" err="1" smtClean="0"/>
              <a:t>bath</a:t>
            </a:r>
            <a:r>
              <a:rPr lang="hu-HU" sz="3200" dirty="0" smtClean="0"/>
              <a:t> - fürödni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31509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51482"/>
          </a:xfrm>
        </p:spPr>
        <p:txBody>
          <a:bodyPr>
            <a:noAutofit/>
          </a:bodyPr>
          <a:lstStyle/>
          <a:p>
            <a:r>
              <a:rPr lang="hu-HU" sz="3200" dirty="0" smtClean="0"/>
              <a:t>8:00	</a:t>
            </a:r>
          </a:p>
          <a:p>
            <a:r>
              <a:rPr lang="hu-HU" sz="3200" dirty="0" smtClean="0"/>
              <a:t>5:30	</a:t>
            </a:r>
          </a:p>
          <a:p>
            <a:r>
              <a:rPr lang="hu-HU" sz="3200" dirty="0" smtClean="0"/>
              <a:t>12:00	</a:t>
            </a:r>
          </a:p>
          <a:p>
            <a:r>
              <a:rPr lang="hu-HU" sz="3200" dirty="0" smtClean="0"/>
              <a:t>9:30 	</a:t>
            </a:r>
          </a:p>
          <a:p>
            <a:r>
              <a:rPr lang="hu-HU" sz="3200" dirty="0" smtClean="0"/>
              <a:t>1:30	</a:t>
            </a:r>
          </a:p>
          <a:p>
            <a:r>
              <a:rPr lang="hu-HU" sz="3200" dirty="0" smtClean="0"/>
              <a:t>3:30	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6393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New </a:t>
            </a:r>
            <a:r>
              <a:rPr lang="hu-HU" dirty="0" err="1" smtClean="0"/>
              <a:t>words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err="1" smtClean="0"/>
              <a:t>upside</a:t>
            </a:r>
            <a:r>
              <a:rPr lang="hu-HU" sz="3200" dirty="0" smtClean="0"/>
              <a:t> down – fejjel lefelé</a:t>
            </a:r>
          </a:p>
          <a:p>
            <a:r>
              <a:rPr lang="hu-HU" sz="3200" dirty="0" err="1" smtClean="0"/>
              <a:t>inside</a:t>
            </a:r>
            <a:r>
              <a:rPr lang="hu-HU" sz="3200" dirty="0" smtClean="0"/>
              <a:t> out - kifordítva</a:t>
            </a:r>
          </a:p>
          <a:p>
            <a:r>
              <a:rPr lang="hu-HU" sz="3200" dirty="0" err="1" smtClean="0"/>
              <a:t>quarter</a:t>
            </a:r>
            <a:r>
              <a:rPr lang="hu-HU" sz="3200" dirty="0" smtClean="0"/>
              <a:t> - negyed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28486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/>
              <a:t> </a:t>
            </a:r>
            <a:r>
              <a:rPr lang="hu-HU" dirty="0" smtClean="0"/>
              <a:t>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60719"/>
          </a:xfrm>
        </p:spPr>
        <p:txBody>
          <a:bodyPr>
            <a:normAutofit/>
          </a:bodyPr>
          <a:lstStyle/>
          <a:p>
            <a:r>
              <a:rPr lang="hu-HU" sz="3200" dirty="0" smtClean="0"/>
              <a:t>1:15	</a:t>
            </a:r>
            <a:r>
              <a:rPr lang="hu-HU" sz="3200" dirty="0" err="1" smtClean="0"/>
              <a:t>at</a:t>
            </a:r>
            <a:r>
              <a:rPr lang="hu-HU" sz="3200" dirty="0" smtClean="0"/>
              <a:t> </a:t>
            </a:r>
            <a:r>
              <a:rPr lang="hu-HU" sz="3200" dirty="0" err="1" smtClean="0"/>
              <a:t>quarter</a:t>
            </a:r>
            <a:r>
              <a:rPr lang="hu-HU" sz="3200" dirty="0" smtClean="0"/>
              <a:t> </a:t>
            </a:r>
            <a:r>
              <a:rPr lang="hu-HU" sz="3200" dirty="0" err="1" smtClean="0"/>
              <a:t>past</a:t>
            </a:r>
            <a:r>
              <a:rPr lang="hu-HU" sz="3200" dirty="0" smtClean="0"/>
              <a:t> </a:t>
            </a:r>
            <a:r>
              <a:rPr lang="hu-HU" sz="3200" dirty="0" err="1" smtClean="0"/>
              <a:t>one</a:t>
            </a:r>
            <a:endParaRPr lang="hu-HU" sz="3200" dirty="0" smtClean="0"/>
          </a:p>
          <a:p>
            <a:r>
              <a:rPr lang="hu-HU" sz="3200" dirty="0" smtClean="0"/>
              <a:t>2:15	</a:t>
            </a:r>
          </a:p>
          <a:p>
            <a:r>
              <a:rPr lang="hu-HU" sz="3200" dirty="0" smtClean="0"/>
              <a:t>4:15	</a:t>
            </a:r>
            <a:endParaRPr lang="hu-HU" sz="3200" dirty="0"/>
          </a:p>
          <a:p>
            <a:r>
              <a:rPr lang="hu-HU" sz="3200" dirty="0" smtClean="0"/>
              <a:t>6:15</a:t>
            </a:r>
            <a:r>
              <a:rPr lang="hu-HU" sz="3200" dirty="0" smtClean="0"/>
              <a:t>	</a:t>
            </a:r>
            <a:endParaRPr lang="hu-HU" sz="3200" dirty="0" smtClean="0"/>
          </a:p>
          <a:p>
            <a:r>
              <a:rPr lang="hu-HU" sz="3200" dirty="0" smtClean="0"/>
              <a:t>8:15</a:t>
            </a:r>
            <a:r>
              <a:rPr lang="hu-HU" dirty="0" smtClean="0"/>
              <a:t>	</a:t>
            </a:r>
            <a:endParaRPr lang="hu-HU" sz="3200" dirty="0" smtClean="0"/>
          </a:p>
          <a:p>
            <a:r>
              <a:rPr lang="hu-HU" sz="3200" dirty="0" smtClean="0"/>
              <a:t>7:15	</a:t>
            </a:r>
          </a:p>
        </p:txBody>
      </p:sp>
    </p:spTree>
    <p:extLst>
      <p:ext uri="{BB962C8B-B14F-4D97-AF65-F5344CB8AC3E}">
        <p14:creationId xmlns:p14="http://schemas.microsoft.com/office/powerpoint/2010/main" val="230792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/>
              <a:t> </a:t>
            </a:r>
            <a:r>
              <a:rPr lang="hu-HU" dirty="0" smtClean="0"/>
              <a:t>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60719"/>
          </a:xfrm>
        </p:spPr>
        <p:txBody>
          <a:bodyPr>
            <a:normAutofit/>
          </a:bodyPr>
          <a:lstStyle/>
          <a:p>
            <a:r>
              <a:rPr lang="hu-HU" sz="3200" dirty="0" smtClean="0"/>
              <a:t>1:45	</a:t>
            </a:r>
            <a:r>
              <a:rPr lang="hu-HU" sz="3200" dirty="0" err="1" smtClean="0"/>
              <a:t>at</a:t>
            </a:r>
            <a:r>
              <a:rPr lang="hu-HU" sz="3200" dirty="0" smtClean="0"/>
              <a:t> </a:t>
            </a:r>
            <a:r>
              <a:rPr lang="hu-HU" sz="3200" dirty="0" err="1" smtClean="0"/>
              <a:t>quarter</a:t>
            </a:r>
            <a:r>
              <a:rPr lang="hu-HU" sz="3200" dirty="0" smtClean="0"/>
              <a:t> </a:t>
            </a:r>
            <a:r>
              <a:rPr lang="hu-HU" sz="3200" dirty="0" err="1" smtClean="0"/>
              <a:t>to</a:t>
            </a:r>
            <a:r>
              <a:rPr lang="hu-HU" sz="3200" dirty="0" smtClean="0"/>
              <a:t> </a:t>
            </a:r>
            <a:r>
              <a:rPr lang="hu-HU" sz="3200" dirty="0" err="1" smtClean="0"/>
              <a:t>two</a:t>
            </a:r>
            <a:endParaRPr lang="hu-HU" sz="3200" dirty="0" smtClean="0"/>
          </a:p>
          <a:p>
            <a:r>
              <a:rPr lang="hu-HU" sz="3200" dirty="0" smtClean="0"/>
              <a:t>7:45	</a:t>
            </a:r>
          </a:p>
          <a:p>
            <a:r>
              <a:rPr lang="hu-HU" sz="3200" dirty="0" smtClean="0"/>
              <a:t>10:45	</a:t>
            </a:r>
          </a:p>
          <a:p>
            <a:r>
              <a:rPr lang="hu-HU" sz="3200" dirty="0" smtClean="0"/>
              <a:t>9:45	</a:t>
            </a:r>
          </a:p>
          <a:p>
            <a:r>
              <a:rPr lang="hu-HU" sz="3200" dirty="0" smtClean="0"/>
              <a:t>3:45	</a:t>
            </a:r>
          </a:p>
          <a:p>
            <a:r>
              <a:rPr lang="hu-HU" sz="3200" dirty="0" smtClean="0"/>
              <a:t>5:45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54179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smtClean="0"/>
              <a:t> …?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33010"/>
          </a:xfrm>
        </p:spPr>
        <p:txBody>
          <a:bodyPr>
            <a:noAutofit/>
          </a:bodyPr>
          <a:lstStyle/>
          <a:p>
            <a:r>
              <a:rPr lang="hu-HU" sz="3200" dirty="0" smtClean="0"/>
              <a:t>8:00	</a:t>
            </a:r>
          </a:p>
          <a:p>
            <a:r>
              <a:rPr lang="hu-HU" sz="3200" dirty="0" smtClean="0"/>
              <a:t>7:30	</a:t>
            </a:r>
          </a:p>
          <a:p>
            <a:r>
              <a:rPr lang="hu-HU" sz="3200" dirty="0" smtClean="0"/>
              <a:t>6:15	</a:t>
            </a:r>
          </a:p>
          <a:p>
            <a:r>
              <a:rPr lang="hu-HU" sz="3200" dirty="0" smtClean="0"/>
              <a:t>1:45	</a:t>
            </a:r>
          </a:p>
          <a:p>
            <a:r>
              <a:rPr lang="hu-HU" sz="3200" dirty="0" smtClean="0"/>
              <a:t>7:45	</a:t>
            </a:r>
          </a:p>
          <a:p>
            <a:r>
              <a:rPr lang="hu-HU" sz="3200" dirty="0" smtClean="0"/>
              <a:t>3:15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67358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1431</TotalTime>
  <Words>62</Words>
  <Application>Microsoft Office PowerPoint</Application>
  <PresentationFormat>Szélesvásznú</PresentationFormat>
  <Paragraphs>53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Times</vt:lpstr>
      <vt:lpstr>What  time …?                  </vt:lpstr>
      <vt:lpstr>What  time?</vt:lpstr>
      <vt:lpstr>New words</vt:lpstr>
      <vt:lpstr>What time?</vt:lpstr>
      <vt:lpstr>New words</vt:lpstr>
      <vt:lpstr>What time …?</vt:lpstr>
      <vt:lpstr>What time …?</vt:lpstr>
      <vt:lpstr>What time …?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Times</dc:title>
  <dc:creator>Hegedüs Éva</dc:creator>
  <cp:lastModifiedBy>Hegedüs Éva</cp:lastModifiedBy>
  <cp:revision>9</cp:revision>
  <dcterms:created xsi:type="dcterms:W3CDTF">2020-05-13T09:15:33Z</dcterms:created>
  <dcterms:modified xsi:type="dcterms:W3CDTF">2020-05-21T06:41:59Z</dcterms:modified>
</cp:coreProperties>
</file>