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7" r:id="rId18"/>
    <p:sldId id="276" r:id="rId19"/>
    <p:sldId id="27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8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9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76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00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30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99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48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37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84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BACB72-4BCD-4BF3-AF91-451B62247DA9}" type="datetimeFigureOut">
              <a:rPr lang="hu-HU" smtClean="0"/>
              <a:t>2021. 04. 22.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19EBD1-9E53-4C23-9A7A-222409CBBB1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61236" cy="311712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Lesson</a:t>
            </a:r>
            <a:r>
              <a:rPr lang="hu-HU" dirty="0" smtClean="0"/>
              <a:t> 105 			8 </a:t>
            </a:r>
            <a:r>
              <a:rPr lang="hu-HU" dirty="0" err="1" smtClean="0"/>
              <a:t>April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u="sng" dirty="0" err="1" smtClean="0"/>
              <a:t>Countable</a:t>
            </a:r>
            <a:r>
              <a:rPr lang="hu-HU" u="sng" dirty="0" smtClean="0"/>
              <a:t> and </a:t>
            </a:r>
            <a:r>
              <a:rPr lang="hu-HU" u="sng" dirty="0" err="1" smtClean="0"/>
              <a:t>uncountable</a:t>
            </a:r>
            <a:r>
              <a:rPr lang="hu-HU" u="sng" dirty="0" smtClean="0"/>
              <a:t> </a:t>
            </a:r>
            <a:r>
              <a:rPr lang="hu-HU" u="sng" dirty="0" err="1" smtClean="0"/>
              <a:t>nouns</a:t>
            </a:r>
            <a:endParaRPr lang="hu-HU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97891" y="4664220"/>
            <a:ext cx="9144000" cy="1655762"/>
          </a:xfrm>
        </p:spPr>
        <p:txBody>
          <a:bodyPr>
            <a:normAutofit/>
          </a:bodyPr>
          <a:lstStyle/>
          <a:p>
            <a:r>
              <a:rPr lang="hu-HU" sz="2800" u="sng" dirty="0" smtClean="0"/>
              <a:t>Megszámlálható és nem megszámlálható főnevek</a:t>
            </a:r>
            <a:endParaRPr lang="hu-HU" sz="2800" u="sng" dirty="0"/>
          </a:p>
        </p:txBody>
      </p:sp>
    </p:spTree>
    <p:extLst>
      <p:ext uri="{BB962C8B-B14F-4D97-AF65-F5344CB8AC3E}">
        <p14:creationId xmlns:p14="http://schemas.microsoft.com/office/powerpoint/2010/main" val="2730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Countables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There’s</a:t>
            </a:r>
            <a:r>
              <a:rPr lang="hu-HU" sz="2800" dirty="0" smtClean="0"/>
              <a:t> a </a:t>
            </a:r>
            <a:r>
              <a:rPr lang="hu-HU" sz="2800" dirty="0" err="1" smtClean="0"/>
              <a:t>car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garage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There’s</a:t>
            </a:r>
            <a:r>
              <a:rPr lang="hu-HU" sz="2800" dirty="0" smtClean="0"/>
              <a:t> </a:t>
            </a:r>
            <a:r>
              <a:rPr lang="hu-HU" sz="2800" dirty="0" err="1" smtClean="0"/>
              <a:t>one</a:t>
            </a:r>
            <a:r>
              <a:rPr lang="hu-HU" sz="2800" dirty="0" smtClean="0"/>
              <a:t> </a:t>
            </a:r>
            <a:r>
              <a:rPr lang="hu-HU" sz="2800" dirty="0" err="1" smtClean="0"/>
              <a:t>girl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class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three</a:t>
            </a:r>
            <a:r>
              <a:rPr lang="hu-HU" sz="2800" dirty="0" smtClean="0"/>
              <a:t> </a:t>
            </a:r>
            <a:r>
              <a:rPr lang="hu-HU" sz="2800" dirty="0" err="1" smtClean="0"/>
              <a:t>lions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zoo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some</a:t>
            </a:r>
            <a:r>
              <a:rPr lang="hu-HU" sz="2800" dirty="0" smtClean="0"/>
              <a:t> </a:t>
            </a:r>
            <a:r>
              <a:rPr lang="hu-HU" sz="2800" dirty="0" err="1" smtClean="0"/>
              <a:t>carrots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soup</a:t>
            </a:r>
            <a:r>
              <a:rPr lang="hu-H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28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Uncountables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is </a:t>
            </a:r>
            <a:r>
              <a:rPr lang="hu-HU" sz="2800" dirty="0" err="1" smtClean="0"/>
              <a:t>some</a:t>
            </a:r>
            <a:r>
              <a:rPr lang="hu-HU" sz="2800" dirty="0" smtClean="0"/>
              <a:t> </a:t>
            </a:r>
            <a:r>
              <a:rPr lang="hu-HU" sz="2800" b="1" dirty="0" err="1" smtClean="0"/>
              <a:t>water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bottle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is a kilo of </a:t>
            </a:r>
            <a:r>
              <a:rPr lang="hu-HU" sz="2800" b="1" dirty="0" err="1" smtClean="0"/>
              <a:t>rice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kitchen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We </a:t>
            </a:r>
            <a:r>
              <a:rPr lang="hu-HU" sz="2800" dirty="0" err="1" smtClean="0"/>
              <a:t>always</a:t>
            </a:r>
            <a:r>
              <a:rPr lang="hu-HU" sz="2800" dirty="0" smtClean="0"/>
              <a:t> </a:t>
            </a:r>
            <a:r>
              <a:rPr lang="hu-HU" sz="2800" dirty="0" err="1" smtClean="0"/>
              <a:t>buy</a:t>
            </a:r>
            <a:r>
              <a:rPr lang="hu-HU" sz="2800" dirty="0" smtClean="0"/>
              <a:t> </a:t>
            </a:r>
            <a:r>
              <a:rPr lang="hu-HU" sz="2800" dirty="0" err="1" smtClean="0"/>
              <a:t>two</a:t>
            </a:r>
            <a:r>
              <a:rPr lang="hu-HU" sz="2800" dirty="0" smtClean="0"/>
              <a:t> bars of </a:t>
            </a:r>
            <a:r>
              <a:rPr lang="hu-HU" sz="2800" b="1" dirty="0" err="1" smtClean="0"/>
              <a:t>chocolate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shop.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2722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Some</a:t>
            </a:r>
            <a:r>
              <a:rPr lang="hu-HU" dirty="0" smtClean="0"/>
              <a:t> and </a:t>
            </a:r>
            <a:r>
              <a:rPr lang="hu-HU" dirty="0" err="1" smtClean="0"/>
              <a:t>any</a:t>
            </a:r>
            <a:r>
              <a:rPr lang="hu-HU" dirty="0" smtClean="0"/>
              <a:t> (néhány, valamennyi)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u="sng" dirty="0" smtClean="0"/>
              <a:t>Állítás:</a:t>
            </a:r>
            <a:r>
              <a:rPr lang="hu-HU" sz="2800" dirty="0" smtClean="0"/>
              <a:t> </a:t>
            </a:r>
            <a:r>
              <a:rPr lang="hu-HU" sz="2800" b="1" dirty="0" err="1" smtClean="0"/>
              <a:t>some</a:t>
            </a:r>
            <a:endParaRPr lang="hu-H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some</a:t>
            </a:r>
            <a:r>
              <a:rPr lang="hu-HU" sz="2800" dirty="0" smtClean="0"/>
              <a:t> </a:t>
            </a:r>
            <a:r>
              <a:rPr lang="hu-HU" sz="2800" b="1" dirty="0" err="1" smtClean="0"/>
              <a:t>students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classroom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is </a:t>
            </a:r>
            <a:r>
              <a:rPr lang="hu-HU" sz="2800" dirty="0" err="1" smtClean="0"/>
              <a:t>some</a:t>
            </a:r>
            <a:r>
              <a:rPr lang="hu-HU" sz="2800" dirty="0" smtClean="0"/>
              <a:t> </a:t>
            </a:r>
            <a:r>
              <a:rPr lang="hu-HU" sz="2800" b="1" dirty="0" err="1" smtClean="0"/>
              <a:t>coffee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cup</a:t>
            </a:r>
            <a:r>
              <a:rPr lang="hu-HU" sz="2800" dirty="0" smtClean="0"/>
              <a:t>.</a:t>
            </a:r>
          </a:p>
          <a:p>
            <a:r>
              <a:rPr lang="hu-HU" sz="2800" u="sng" dirty="0" smtClean="0"/>
              <a:t>Tagadás:</a:t>
            </a:r>
            <a:r>
              <a:rPr lang="hu-HU" sz="2800" dirty="0" smtClean="0"/>
              <a:t> </a:t>
            </a:r>
            <a:r>
              <a:rPr lang="hu-HU" sz="2800" dirty="0" err="1" smtClean="0"/>
              <a:t>any</a:t>
            </a:r>
            <a:endParaRPr lang="hu-H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aren’t</a:t>
            </a:r>
            <a:r>
              <a:rPr lang="hu-HU" sz="2800" dirty="0" smtClean="0"/>
              <a:t> </a:t>
            </a:r>
            <a:r>
              <a:rPr lang="hu-HU" sz="2800" dirty="0" err="1" smtClean="0"/>
              <a:t>any</a:t>
            </a:r>
            <a:r>
              <a:rPr lang="hu-HU" sz="2800" dirty="0" smtClean="0"/>
              <a:t> </a:t>
            </a:r>
            <a:r>
              <a:rPr lang="hu-HU" sz="2800" b="1" dirty="0" err="1" smtClean="0"/>
              <a:t>students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classroom</a:t>
            </a:r>
            <a:r>
              <a:rPr lang="hu-H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isn’t</a:t>
            </a:r>
            <a:r>
              <a:rPr lang="hu-HU" sz="2800" dirty="0" smtClean="0"/>
              <a:t> </a:t>
            </a:r>
            <a:r>
              <a:rPr lang="hu-HU" sz="2800" dirty="0" err="1" smtClean="0"/>
              <a:t>any</a:t>
            </a:r>
            <a:r>
              <a:rPr lang="hu-HU" sz="2800" dirty="0" smtClean="0"/>
              <a:t> </a:t>
            </a:r>
            <a:r>
              <a:rPr lang="hu-HU" sz="2800" b="1" dirty="0" err="1" smtClean="0"/>
              <a:t>coffee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cup</a:t>
            </a:r>
            <a:r>
              <a:rPr lang="hu-H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4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: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993"/>
          </a:xfrm>
        </p:spPr>
        <p:txBody>
          <a:bodyPr>
            <a:normAutofit lnSpcReduction="10000"/>
          </a:bodyPr>
          <a:lstStyle/>
          <a:p>
            <a:r>
              <a:rPr lang="hu-HU" sz="2600" dirty="0" smtClean="0"/>
              <a:t>1. </a:t>
            </a:r>
            <a:r>
              <a:rPr lang="hu-HU" sz="2600" dirty="0" err="1" smtClean="0"/>
              <a:t>There</a:t>
            </a:r>
            <a:r>
              <a:rPr lang="hu-HU" sz="2600" dirty="0" smtClean="0"/>
              <a:t> </a:t>
            </a:r>
            <a:r>
              <a:rPr lang="hu-HU" sz="2600" dirty="0" err="1" smtClean="0"/>
              <a:t>are</a:t>
            </a:r>
            <a:r>
              <a:rPr lang="hu-HU" sz="2600" dirty="0" smtClean="0"/>
              <a:t> … </a:t>
            </a:r>
            <a:r>
              <a:rPr lang="hu-HU" sz="2600" dirty="0" err="1" smtClean="0"/>
              <a:t>cups</a:t>
            </a:r>
            <a:r>
              <a:rPr lang="hu-HU" sz="2600" dirty="0" smtClean="0"/>
              <a:t> in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cupboard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2. </a:t>
            </a:r>
            <a:r>
              <a:rPr lang="hu-HU" sz="2600" dirty="0" err="1" smtClean="0"/>
              <a:t>There</a:t>
            </a:r>
            <a:r>
              <a:rPr lang="hu-HU" sz="2600" dirty="0" smtClean="0"/>
              <a:t> </a:t>
            </a:r>
            <a:r>
              <a:rPr lang="hu-HU" sz="2600" dirty="0" err="1" smtClean="0"/>
              <a:t>isn’t</a:t>
            </a:r>
            <a:r>
              <a:rPr lang="hu-HU" sz="2600" dirty="0" smtClean="0"/>
              <a:t> … air in </a:t>
            </a:r>
            <a:r>
              <a:rPr lang="hu-HU" sz="2600" dirty="0" err="1" smtClean="0"/>
              <a:t>this</a:t>
            </a:r>
            <a:r>
              <a:rPr lang="hu-HU" sz="2600" dirty="0" smtClean="0"/>
              <a:t> </a:t>
            </a:r>
            <a:r>
              <a:rPr lang="hu-HU" sz="2600" dirty="0" err="1" smtClean="0"/>
              <a:t>room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3. I </a:t>
            </a:r>
            <a:r>
              <a:rPr lang="hu-HU" sz="2600" dirty="0" err="1" smtClean="0"/>
              <a:t>can’t</a:t>
            </a:r>
            <a:r>
              <a:rPr lang="hu-HU" sz="2600" dirty="0" smtClean="0"/>
              <a:t> </a:t>
            </a:r>
            <a:r>
              <a:rPr lang="hu-HU" sz="2600" dirty="0" err="1" smtClean="0"/>
              <a:t>see</a:t>
            </a:r>
            <a:r>
              <a:rPr lang="hu-HU" sz="2600" dirty="0" smtClean="0"/>
              <a:t> … </a:t>
            </a:r>
            <a:r>
              <a:rPr lang="hu-HU" sz="2600" dirty="0" err="1" smtClean="0"/>
              <a:t>birds</a:t>
            </a:r>
            <a:r>
              <a:rPr lang="hu-HU" sz="2600" dirty="0" smtClean="0"/>
              <a:t> in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cage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4. </a:t>
            </a:r>
            <a:r>
              <a:rPr lang="hu-HU" sz="2600" dirty="0" err="1" smtClean="0"/>
              <a:t>She’s</a:t>
            </a:r>
            <a:r>
              <a:rPr lang="hu-HU" sz="2600" dirty="0" smtClean="0"/>
              <a:t> got … </a:t>
            </a:r>
            <a:r>
              <a:rPr lang="hu-HU" sz="2600" dirty="0" err="1" smtClean="0"/>
              <a:t>interesting</a:t>
            </a:r>
            <a:r>
              <a:rPr lang="hu-HU" sz="2600" dirty="0" smtClean="0"/>
              <a:t> </a:t>
            </a:r>
            <a:r>
              <a:rPr lang="hu-HU" sz="2600" dirty="0" err="1" smtClean="0"/>
              <a:t>books</a:t>
            </a:r>
            <a:r>
              <a:rPr lang="hu-HU" sz="2600" dirty="0" smtClean="0"/>
              <a:t> </a:t>
            </a:r>
            <a:r>
              <a:rPr lang="hu-HU" sz="2600" dirty="0" err="1" smtClean="0"/>
              <a:t>on</a:t>
            </a:r>
            <a:r>
              <a:rPr lang="hu-HU" sz="2600" dirty="0" smtClean="0"/>
              <a:t> </a:t>
            </a:r>
            <a:r>
              <a:rPr lang="hu-HU" sz="2600" dirty="0" err="1" smtClean="0"/>
              <a:t>her</a:t>
            </a:r>
            <a:r>
              <a:rPr lang="hu-HU" sz="2600" dirty="0" smtClean="0"/>
              <a:t> </a:t>
            </a:r>
            <a:r>
              <a:rPr lang="hu-HU" sz="2600" dirty="0" err="1" smtClean="0"/>
              <a:t>bookshelf</a:t>
            </a:r>
            <a:r>
              <a:rPr lang="hu-HU" sz="28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hu-HU" sz="1100" dirty="0" smtClean="0"/>
              <a:t>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 err="1" smtClean="0"/>
              <a:t>There</a:t>
            </a:r>
            <a:r>
              <a:rPr lang="hu-HU" sz="2600" dirty="0" smtClean="0"/>
              <a:t> </a:t>
            </a:r>
            <a:r>
              <a:rPr lang="hu-HU" sz="2600" dirty="0" err="1" smtClean="0"/>
              <a:t>are</a:t>
            </a:r>
            <a:r>
              <a:rPr lang="hu-HU" sz="2600" dirty="0" smtClean="0"/>
              <a:t> </a:t>
            </a:r>
            <a:r>
              <a:rPr lang="hu-HU" sz="2600" dirty="0" err="1" smtClean="0"/>
              <a:t>some</a:t>
            </a:r>
            <a:r>
              <a:rPr lang="hu-HU" sz="2600" dirty="0" smtClean="0"/>
              <a:t> </a:t>
            </a:r>
            <a:r>
              <a:rPr lang="hu-HU" sz="2600" dirty="0" err="1" smtClean="0"/>
              <a:t>cups</a:t>
            </a:r>
            <a:r>
              <a:rPr lang="hu-HU" sz="2600" dirty="0" smtClean="0"/>
              <a:t> in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cupboard</a:t>
            </a:r>
            <a:r>
              <a:rPr lang="hu-HU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 err="1" smtClean="0"/>
              <a:t>There</a:t>
            </a:r>
            <a:r>
              <a:rPr lang="hu-HU" sz="2600" dirty="0" smtClean="0"/>
              <a:t> </a:t>
            </a:r>
            <a:r>
              <a:rPr lang="hu-HU" sz="2600" dirty="0" err="1" smtClean="0"/>
              <a:t>isn’t</a:t>
            </a:r>
            <a:r>
              <a:rPr lang="hu-HU" sz="2600" dirty="0" smtClean="0"/>
              <a:t> </a:t>
            </a:r>
            <a:r>
              <a:rPr lang="hu-HU" sz="2600" dirty="0" err="1"/>
              <a:t>any</a:t>
            </a:r>
            <a:r>
              <a:rPr lang="hu-HU" sz="2600" dirty="0"/>
              <a:t> </a:t>
            </a:r>
            <a:r>
              <a:rPr lang="hu-HU" sz="2600" dirty="0" smtClean="0"/>
              <a:t>air </a:t>
            </a:r>
            <a:r>
              <a:rPr lang="hu-HU" sz="2600" dirty="0"/>
              <a:t>in </a:t>
            </a:r>
            <a:r>
              <a:rPr lang="hu-HU" sz="2600" dirty="0" err="1" smtClean="0"/>
              <a:t>this</a:t>
            </a:r>
            <a:r>
              <a:rPr lang="hu-HU" sz="2600" dirty="0" smtClean="0"/>
              <a:t> </a:t>
            </a:r>
            <a:r>
              <a:rPr lang="hu-HU" sz="2600" dirty="0" err="1" smtClean="0"/>
              <a:t>room</a:t>
            </a:r>
            <a:r>
              <a:rPr lang="hu-HU" sz="2600" dirty="0" smtClean="0"/>
              <a:t>.</a:t>
            </a:r>
            <a:endParaRPr lang="hu-HU" sz="2600" dirty="0"/>
          </a:p>
          <a:p>
            <a:pPr marL="514350" indent="-514350">
              <a:buFont typeface="+mj-lt"/>
              <a:buAutoNum type="arabicPeriod"/>
            </a:pPr>
            <a:r>
              <a:rPr lang="hu-HU" sz="2600" dirty="0" smtClean="0"/>
              <a:t>I </a:t>
            </a:r>
            <a:r>
              <a:rPr lang="hu-HU" sz="2600" dirty="0" err="1"/>
              <a:t>can’t</a:t>
            </a:r>
            <a:r>
              <a:rPr lang="hu-HU" sz="2600" dirty="0"/>
              <a:t> </a:t>
            </a:r>
            <a:r>
              <a:rPr lang="hu-HU" sz="2600" dirty="0" err="1"/>
              <a:t>see</a:t>
            </a:r>
            <a:r>
              <a:rPr lang="hu-HU" sz="2600" dirty="0"/>
              <a:t> </a:t>
            </a:r>
            <a:r>
              <a:rPr lang="hu-HU" sz="2600" dirty="0" err="1"/>
              <a:t>any</a:t>
            </a:r>
            <a:r>
              <a:rPr lang="hu-HU" sz="2600" dirty="0"/>
              <a:t> </a:t>
            </a:r>
            <a:r>
              <a:rPr lang="hu-HU" sz="2600" dirty="0" err="1"/>
              <a:t>birds</a:t>
            </a:r>
            <a:r>
              <a:rPr lang="hu-HU" sz="2600" dirty="0"/>
              <a:t> in </a:t>
            </a:r>
            <a:r>
              <a:rPr lang="hu-HU" sz="2600" dirty="0" err="1"/>
              <a:t>the</a:t>
            </a:r>
            <a:r>
              <a:rPr lang="hu-HU" sz="2600" dirty="0"/>
              <a:t> </a:t>
            </a:r>
            <a:r>
              <a:rPr lang="hu-HU" sz="2600" dirty="0" err="1"/>
              <a:t>cage</a:t>
            </a:r>
            <a:r>
              <a:rPr lang="hu-HU" sz="2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 err="1" smtClean="0"/>
              <a:t>She’s</a:t>
            </a:r>
            <a:r>
              <a:rPr lang="hu-HU" sz="2600" dirty="0" smtClean="0"/>
              <a:t> got </a:t>
            </a:r>
            <a:r>
              <a:rPr lang="hu-HU" sz="2600" dirty="0" err="1" smtClean="0"/>
              <a:t>some</a:t>
            </a:r>
            <a:r>
              <a:rPr lang="hu-HU" sz="2600" dirty="0" smtClean="0"/>
              <a:t> </a:t>
            </a:r>
            <a:r>
              <a:rPr lang="hu-HU" sz="2600" dirty="0" err="1" smtClean="0"/>
              <a:t>interesting</a:t>
            </a:r>
            <a:r>
              <a:rPr lang="hu-HU" sz="2600" dirty="0" smtClean="0"/>
              <a:t> </a:t>
            </a:r>
            <a:r>
              <a:rPr lang="hu-HU" sz="2600" dirty="0" err="1" smtClean="0"/>
              <a:t>books</a:t>
            </a:r>
            <a:r>
              <a:rPr lang="hu-HU" sz="2600" dirty="0" smtClean="0"/>
              <a:t> </a:t>
            </a:r>
            <a:r>
              <a:rPr lang="hu-HU" sz="2600" dirty="0" err="1" smtClean="0"/>
              <a:t>on</a:t>
            </a:r>
            <a:r>
              <a:rPr lang="hu-HU" sz="2600" dirty="0" smtClean="0"/>
              <a:t> </a:t>
            </a:r>
            <a:r>
              <a:rPr lang="hu-HU" sz="2600" dirty="0" err="1" smtClean="0"/>
              <a:t>her</a:t>
            </a:r>
            <a:r>
              <a:rPr lang="hu-HU" sz="2600" dirty="0" smtClean="0"/>
              <a:t> </a:t>
            </a:r>
            <a:r>
              <a:rPr lang="hu-HU" sz="2600" dirty="0" err="1" smtClean="0"/>
              <a:t>bookshelf</a:t>
            </a:r>
            <a:r>
              <a:rPr lang="hu-HU" sz="2600" dirty="0" smtClean="0"/>
              <a:t>.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4661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Practice</a:t>
            </a:r>
            <a:r>
              <a:rPr lang="hu-HU" dirty="0"/>
              <a:t>: </a:t>
            </a:r>
            <a:r>
              <a:rPr lang="hu-HU" dirty="0" err="1"/>
              <a:t>any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 smtClean="0"/>
              <a:t>?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5.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see</a:t>
            </a:r>
            <a:r>
              <a:rPr lang="hu-HU" sz="2400" dirty="0" smtClean="0"/>
              <a:t> … </a:t>
            </a:r>
            <a:r>
              <a:rPr lang="hu-HU" sz="2400" dirty="0" err="1" smtClean="0"/>
              <a:t>birds</a:t>
            </a:r>
            <a:r>
              <a:rPr lang="hu-HU" sz="2400" dirty="0" smtClean="0"/>
              <a:t> </a:t>
            </a:r>
            <a:r>
              <a:rPr lang="hu-HU" sz="2400" dirty="0" err="1" smtClean="0"/>
              <a:t>up</a:t>
            </a:r>
            <a:r>
              <a:rPr lang="hu-HU" sz="2400" dirty="0" smtClean="0"/>
              <a:t> in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tree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6.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… </a:t>
            </a:r>
            <a:r>
              <a:rPr lang="hu-HU" sz="2400" dirty="0" err="1" smtClean="0"/>
              <a:t>ants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cheese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7. Is </a:t>
            </a:r>
            <a:r>
              <a:rPr lang="hu-HU" sz="2400" dirty="0" err="1" smtClean="0"/>
              <a:t>there</a:t>
            </a:r>
            <a:r>
              <a:rPr lang="hu-HU" sz="2400" dirty="0" smtClean="0"/>
              <a:t> … </a:t>
            </a:r>
            <a:r>
              <a:rPr lang="hu-HU" sz="2400" dirty="0" err="1" smtClean="0"/>
              <a:t>milk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fridge</a:t>
            </a:r>
            <a:r>
              <a:rPr lang="hu-HU" sz="2400" dirty="0"/>
              <a:t>?</a:t>
            </a:r>
            <a:endParaRPr lang="hu-HU" sz="2400" dirty="0" smtClean="0"/>
          </a:p>
          <a:p>
            <a:r>
              <a:rPr lang="hu-HU" sz="2400" dirty="0" smtClean="0"/>
              <a:t>8. I </a:t>
            </a:r>
            <a:r>
              <a:rPr lang="hu-HU" sz="2400" dirty="0" err="1" smtClean="0"/>
              <a:t>can’t</a:t>
            </a:r>
            <a:r>
              <a:rPr lang="hu-HU" sz="2400" dirty="0" smtClean="0"/>
              <a:t> </a:t>
            </a:r>
            <a:r>
              <a:rPr lang="hu-HU" sz="2400" dirty="0" err="1" smtClean="0"/>
              <a:t>find</a:t>
            </a:r>
            <a:r>
              <a:rPr lang="hu-HU" sz="2400" dirty="0" smtClean="0"/>
              <a:t> … </a:t>
            </a:r>
            <a:r>
              <a:rPr lang="hu-HU" sz="2400" dirty="0" err="1" smtClean="0"/>
              <a:t>money</a:t>
            </a:r>
            <a:r>
              <a:rPr lang="hu-HU" sz="2400" dirty="0" smtClean="0"/>
              <a:t> in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bag</a:t>
            </a:r>
            <a:r>
              <a:rPr lang="hu-HU" sz="2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hu-HU" sz="1000" dirty="0" smtClean="0"/>
              <a:t>____________________________________________________________________________________________________________________________________________________</a:t>
            </a:r>
          </a:p>
          <a:p>
            <a:r>
              <a:rPr lang="hu-HU" sz="2400" dirty="0"/>
              <a:t>5</a:t>
            </a:r>
            <a:r>
              <a:rPr lang="hu-HU" sz="2400" dirty="0" smtClean="0"/>
              <a:t>.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see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birds</a:t>
            </a:r>
            <a:r>
              <a:rPr lang="hu-HU" sz="2400" dirty="0" smtClean="0"/>
              <a:t> </a:t>
            </a:r>
            <a:r>
              <a:rPr lang="hu-HU" sz="2400" dirty="0" err="1" smtClean="0"/>
              <a:t>up</a:t>
            </a:r>
            <a:r>
              <a:rPr lang="hu-HU" sz="2400" dirty="0" smtClean="0"/>
              <a:t> in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tree</a:t>
            </a:r>
            <a:r>
              <a:rPr lang="hu-HU" sz="2400" dirty="0" smtClean="0"/>
              <a:t>?</a:t>
            </a:r>
          </a:p>
          <a:p>
            <a:r>
              <a:rPr lang="hu-HU" sz="2400" dirty="0"/>
              <a:t>6</a:t>
            </a:r>
            <a:r>
              <a:rPr lang="hu-HU" sz="2400" dirty="0" smtClean="0"/>
              <a:t>.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some</a:t>
            </a:r>
            <a:r>
              <a:rPr lang="hu-HU" sz="2400" dirty="0" smtClean="0"/>
              <a:t> </a:t>
            </a:r>
            <a:r>
              <a:rPr lang="hu-HU" sz="2400" dirty="0" err="1" smtClean="0"/>
              <a:t>ants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cheese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7. Is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milk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fridge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8. I </a:t>
            </a:r>
            <a:r>
              <a:rPr lang="hu-HU" sz="2400" dirty="0" err="1" smtClean="0"/>
              <a:t>can’t</a:t>
            </a:r>
            <a:r>
              <a:rPr lang="hu-HU" sz="2400" dirty="0" smtClean="0"/>
              <a:t> </a:t>
            </a:r>
            <a:r>
              <a:rPr lang="hu-HU" sz="2400" dirty="0" err="1" smtClean="0"/>
              <a:t>find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money</a:t>
            </a:r>
            <a:r>
              <a:rPr lang="hu-HU" sz="2400" dirty="0" smtClean="0"/>
              <a:t> in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bag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261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Yes</a:t>
            </a:r>
            <a:r>
              <a:rPr lang="hu-HU" dirty="0" smtClean="0"/>
              <a:t>-no </a:t>
            </a:r>
            <a:r>
              <a:rPr lang="hu-HU" dirty="0" err="1" smtClean="0"/>
              <a:t>questions</a:t>
            </a:r>
            <a:r>
              <a:rPr lang="hu-HU" dirty="0" smtClean="0"/>
              <a:t> and </a:t>
            </a:r>
            <a:r>
              <a:rPr lang="hu-HU" dirty="0" err="1" smtClean="0"/>
              <a:t>answers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u="sng" dirty="0" err="1" smtClean="0"/>
              <a:t>Questions</a:t>
            </a:r>
            <a:r>
              <a:rPr lang="hu-HU" sz="2800" u="sng" dirty="0" smtClean="0"/>
              <a:t>: </a:t>
            </a:r>
            <a:r>
              <a:rPr lang="hu-HU" sz="2800" dirty="0" err="1" smtClean="0"/>
              <a:t>any</a:t>
            </a:r>
            <a:endParaRPr lang="hu-HU" sz="2800" dirty="0" smtClean="0"/>
          </a:p>
          <a:p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any</a:t>
            </a:r>
            <a:r>
              <a:rPr lang="hu-HU" sz="2800" dirty="0" smtClean="0"/>
              <a:t> </a:t>
            </a:r>
            <a:r>
              <a:rPr lang="hu-HU" sz="2800" dirty="0" err="1" smtClean="0"/>
              <a:t>girls</a:t>
            </a:r>
            <a:r>
              <a:rPr lang="hu-HU" sz="2800" dirty="0" smtClean="0"/>
              <a:t> in </a:t>
            </a:r>
            <a:r>
              <a:rPr lang="hu-HU" sz="2800" dirty="0" err="1" smtClean="0"/>
              <a:t>this</a:t>
            </a:r>
            <a:r>
              <a:rPr lang="hu-HU" sz="2800" dirty="0" smtClean="0"/>
              <a:t> </a:t>
            </a:r>
            <a:r>
              <a:rPr lang="hu-HU" sz="2800" dirty="0" err="1" smtClean="0"/>
              <a:t>class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Yes</a:t>
            </a:r>
            <a:r>
              <a:rPr lang="hu-HU" sz="2800" dirty="0" smtClean="0"/>
              <a:t>, </a:t>
            </a: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. / No, </a:t>
            </a: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aren’t</a:t>
            </a:r>
            <a:r>
              <a:rPr lang="hu-HU" sz="2800" dirty="0" smtClean="0"/>
              <a:t>.</a:t>
            </a:r>
          </a:p>
          <a:p>
            <a:endParaRPr lang="hu-HU" sz="2800" dirty="0"/>
          </a:p>
          <a:p>
            <a:r>
              <a:rPr lang="hu-HU" sz="2800" dirty="0" smtClean="0"/>
              <a:t>Is </a:t>
            </a: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any</a:t>
            </a:r>
            <a:r>
              <a:rPr lang="hu-HU" sz="2800" dirty="0" smtClean="0"/>
              <a:t> </a:t>
            </a:r>
            <a:r>
              <a:rPr lang="hu-HU" sz="2800" dirty="0" err="1" smtClean="0"/>
              <a:t>water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swimming</a:t>
            </a:r>
            <a:r>
              <a:rPr lang="hu-HU" sz="2800" dirty="0" smtClean="0"/>
              <a:t> </a:t>
            </a:r>
            <a:r>
              <a:rPr lang="hu-HU" sz="2800" dirty="0" err="1" smtClean="0"/>
              <a:t>pool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Yes</a:t>
            </a:r>
            <a:r>
              <a:rPr lang="hu-HU" sz="2800" dirty="0" smtClean="0"/>
              <a:t>, </a:t>
            </a:r>
            <a:r>
              <a:rPr lang="hu-HU" sz="2800" dirty="0" err="1" smtClean="0"/>
              <a:t>there</a:t>
            </a:r>
            <a:r>
              <a:rPr lang="hu-HU" sz="2800" dirty="0" smtClean="0"/>
              <a:t> is. / No, </a:t>
            </a:r>
            <a:r>
              <a:rPr lang="hu-HU" sz="2800" dirty="0" err="1" smtClean="0"/>
              <a:t>there</a:t>
            </a:r>
            <a:r>
              <a:rPr lang="hu-HU" sz="2800" dirty="0" smtClean="0"/>
              <a:t> </a:t>
            </a:r>
            <a:r>
              <a:rPr lang="hu-HU" sz="2800" dirty="0" err="1" smtClean="0"/>
              <a:t>isn’t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2162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2815"/>
          </a:xfrm>
        </p:spPr>
        <p:txBody>
          <a:bodyPr/>
          <a:lstStyle/>
          <a:p>
            <a:r>
              <a:rPr lang="hu-HU" dirty="0" err="1" smtClean="0"/>
              <a:t>Practice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1.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pens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desk</a:t>
            </a:r>
            <a:r>
              <a:rPr lang="hu-HU" sz="2400" dirty="0" smtClean="0"/>
              <a:t>?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2. Is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air in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room</a:t>
            </a:r>
            <a:r>
              <a:rPr lang="hu-HU" sz="2400" dirty="0" smtClean="0"/>
              <a:t>? (</a:t>
            </a:r>
            <a:r>
              <a:rPr lang="hu-HU" sz="2400" dirty="0" smtClean="0">
                <a:sym typeface="Wingdings" panose="05000000000000000000" pitchFamily="2" charset="2"/>
              </a:rPr>
              <a:t>)</a:t>
            </a:r>
            <a:endParaRPr lang="hu-HU" sz="2400" dirty="0" smtClean="0"/>
          </a:p>
          <a:p>
            <a:r>
              <a:rPr lang="hu-HU" sz="2400" dirty="0" smtClean="0"/>
              <a:t>3.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easy</a:t>
            </a:r>
            <a:r>
              <a:rPr lang="hu-HU" sz="2400" dirty="0" smtClean="0"/>
              <a:t> </a:t>
            </a:r>
            <a:r>
              <a:rPr lang="hu-HU" sz="2400" dirty="0" err="1" smtClean="0"/>
              <a:t>exercises</a:t>
            </a:r>
            <a:r>
              <a:rPr lang="hu-HU" sz="2400" dirty="0" smtClean="0"/>
              <a:t> in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workbook</a:t>
            </a:r>
            <a:r>
              <a:rPr lang="hu-HU" sz="2400" dirty="0" smtClean="0"/>
              <a:t>? (x)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u="sng" dirty="0" smtClean="0"/>
              <a:t> 4. Is </a:t>
            </a:r>
            <a:r>
              <a:rPr lang="hu-HU" sz="2400" u="sng" dirty="0" err="1" smtClean="0"/>
              <a:t>there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any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cheese</a:t>
            </a:r>
            <a:r>
              <a:rPr lang="hu-HU" sz="2400" u="sng" dirty="0" smtClean="0"/>
              <a:t> in </a:t>
            </a:r>
            <a:r>
              <a:rPr lang="hu-HU" sz="2400" u="sng" dirty="0" err="1" smtClean="0"/>
              <a:t>your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fridge</a:t>
            </a:r>
            <a:r>
              <a:rPr lang="hu-HU" sz="2400" u="sng" dirty="0" smtClean="0"/>
              <a:t>? (x)_______________________________</a:t>
            </a:r>
          </a:p>
          <a:p>
            <a:pPr marL="457200" indent="-457200">
              <a:buAutoNum type="arabicPeriod"/>
            </a:pPr>
            <a:r>
              <a:rPr lang="hu-HU" sz="2400" dirty="0" err="1" smtClean="0"/>
              <a:t>Yes</a:t>
            </a:r>
            <a:r>
              <a:rPr lang="hu-HU" sz="2400" dirty="0" smtClean="0"/>
              <a:t>,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.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two</a:t>
            </a:r>
            <a:r>
              <a:rPr lang="hu-HU" sz="2400" dirty="0" smtClean="0"/>
              <a:t>/</a:t>
            </a:r>
            <a:r>
              <a:rPr lang="hu-HU" sz="2400" dirty="0" err="1" smtClean="0"/>
              <a:t>three</a:t>
            </a:r>
            <a:r>
              <a:rPr lang="hu-HU" sz="2400" dirty="0" smtClean="0"/>
              <a:t>/a </a:t>
            </a:r>
            <a:r>
              <a:rPr lang="hu-HU" sz="2400" dirty="0" err="1" smtClean="0"/>
              <a:t>lot</a:t>
            </a:r>
            <a:r>
              <a:rPr lang="hu-HU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u-HU" sz="2400" dirty="0" err="1" smtClean="0"/>
              <a:t>Yes</a:t>
            </a:r>
            <a:r>
              <a:rPr lang="hu-HU" sz="2400" dirty="0" smtClean="0"/>
              <a:t>, </a:t>
            </a:r>
            <a:r>
              <a:rPr lang="hu-HU" sz="2400" dirty="0" err="1" smtClean="0"/>
              <a:t>there</a:t>
            </a:r>
            <a:r>
              <a:rPr lang="hu-HU" sz="2400" dirty="0" smtClean="0"/>
              <a:t> is.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No,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aren’t</a:t>
            </a:r>
            <a:r>
              <a:rPr lang="hu-HU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u-HU" sz="2400" dirty="0" smtClean="0"/>
              <a:t>No,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isn’t</a:t>
            </a:r>
            <a:r>
              <a:rPr lang="hu-H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6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New </a:t>
            </a:r>
            <a:r>
              <a:rPr lang="hu-HU" dirty="0" err="1" smtClean="0"/>
              <a:t>words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vocabulary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481175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healthy</a:t>
            </a:r>
            <a:endParaRPr lang="hu-HU" sz="2400" dirty="0" smtClean="0"/>
          </a:p>
          <a:p>
            <a:r>
              <a:rPr lang="hu-HU" sz="2400" dirty="0" err="1" smtClean="0"/>
              <a:t>unhealthy</a:t>
            </a:r>
            <a:endParaRPr lang="hu-HU" sz="2400" dirty="0" smtClean="0"/>
          </a:p>
          <a:p>
            <a:r>
              <a:rPr lang="hu-HU" sz="2400" dirty="0" smtClean="0"/>
              <a:t>fit</a:t>
            </a:r>
          </a:p>
          <a:p>
            <a:r>
              <a:rPr lang="hu-HU" sz="2400" dirty="0" err="1" smtClean="0"/>
              <a:t>unfit</a:t>
            </a:r>
            <a:r>
              <a:rPr lang="hu-HU" sz="2400" dirty="0" smtClean="0"/>
              <a:t> </a:t>
            </a:r>
          </a:p>
          <a:p>
            <a:r>
              <a:rPr lang="hu-HU" sz="2400" dirty="0" err="1" smtClean="0"/>
              <a:t>well</a:t>
            </a:r>
            <a:endParaRPr lang="hu-HU" sz="2400" dirty="0" smtClean="0"/>
          </a:p>
          <a:p>
            <a:r>
              <a:rPr lang="hu-HU" sz="2400" dirty="0" err="1" smtClean="0"/>
              <a:t>hungry</a:t>
            </a:r>
            <a:r>
              <a:rPr lang="hu-HU" sz="2400" dirty="0" smtClean="0"/>
              <a:t> </a:t>
            </a:r>
          </a:p>
          <a:p>
            <a:r>
              <a:rPr lang="hu-HU" sz="2400" dirty="0" err="1" smtClean="0"/>
              <a:t>thirsty</a:t>
            </a:r>
            <a:r>
              <a:rPr lang="hu-HU" sz="2400" dirty="0" smtClean="0"/>
              <a:t> </a:t>
            </a:r>
          </a:p>
          <a:p>
            <a:r>
              <a:rPr lang="hu-HU" sz="2400" dirty="0" err="1"/>
              <a:t>t</a:t>
            </a:r>
            <a:r>
              <a:rPr lang="hu-HU" sz="2400" dirty="0" err="1" smtClean="0"/>
              <a:t>ired</a:t>
            </a:r>
            <a:endParaRPr lang="hu-HU" sz="2400" dirty="0" smtClean="0"/>
          </a:p>
          <a:p>
            <a:r>
              <a:rPr lang="hu-HU" sz="2400" dirty="0" err="1" smtClean="0"/>
              <a:t>lazy</a:t>
            </a:r>
            <a:endParaRPr lang="hu-HU" sz="24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81173"/>
          </a:xfrm>
        </p:spPr>
        <p:txBody>
          <a:bodyPr>
            <a:normAutofit/>
          </a:bodyPr>
          <a:lstStyle/>
          <a:p>
            <a:r>
              <a:rPr lang="hu-HU" sz="2400" dirty="0"/>
              <a:t>e</a:t>
            </a:r>
            <a:r>
              <a:rPr lang="hu-HU" sz="2400" dirty="0" smtClean="0"/>
              <a:t>gészséges</a:t>
            </a:r>
          </a:p>
          <a:p>
            <a:r>
              <a:rPr lang="hu-HU" sz="2400" dirty="0"/>
              <a:t>e</a:t>
            </a:r>
            <a:r>
              <a:rPr lang="hu-HU" sz="2400" dirty="0" smtClean="0"/>
              <a:t>gészségtelen</a:t>
            </a:r>
          </a:p>
          <a:p>
            <a:r>
              <a:rPr lang="hu-HU" sz="2400" dirty="0"/>
              <a:t>e</a:t>
            </a:r>
            <a:r>
              <a:rPr lang="hu-HU" sz="2400" dirty="0" smtClean="0"/>
              <a:t>gészséges, erős, fitt, edzett</a:t>
            </a:r>
          </a:p>
          <a:p>
            <a:r>
              <a:rPr lang="hu-HU" sz="2400" dirty="0"/>
              <a:t>g</a:t>
            </a:r>
            <a:r>
              <a:rPr lang="hu-HU" sz="2400" dirty="0" smtClean="0"/>
              <a:t>yenge az erőnléte, </a:t>
            </a:r>
            <a:r>
              <a:rPr lang="hu-HU" sz="2400" dirty="0" err="1" smtClean="0"/>
              <a:t>edzetlen</a:t>
            </a:r>
            <a:endParaRPr lang="hu-HU" sz="2400" dirty="0" smtClean="0"/>
          </a:p>
          <a:p>
            <a:r>
              <a:rPr lang="hu-HU" sz="2400" dirty="0"/>
              <a:t>j</a:t>
            </a:r>
            <a:r>
              <a:rPr lang="hu-HU" sz="2400" dirty="0" smtClean="0"/>
              <a:t>ól</a:t>
            </a:r>
          </a:p>
          <a:p>
            <a:r>
              <a:rPr lang="hu-HU" sz="2400" dirty="0"/>
              <a:t>é</a:t>
            </a:r>
            <a:r>
              <a:rPr lang="hu-HU" sz="2400" dirty="0" smtClean="0"/>
              <a:t>hes</a:t>
            </a:r>
          </a:p>
          <a:p>
            <a:r>
              <a:rPr lang="hu-HU" sz="2400" dirty="0"/>
              <a:t>s</a:t>
            </a:r>
            <a:r>
              <a:rPr lang="hu-HU" sz="2400" dirty="0" smtClean="0"/>
              <a:t>zomjas</a:t>
            </a:r>
          </a:p>
          <a:p>
            <a:r>
              <a:rPr lang="hu-HU" sz="2400" dirty="0"/>
              <a:t>f</a:t>
            </a:r>
            <a:r>
              <a:rPr lang="hu-HU" sz="2400" dirty="0" smtClean="0"/>
              <a:t>áradt</a:t>
            </a:r>
          </a:p>
          <a:p>
            <a:r>
              <a:rPr lang="hu-HU" sz="2400" dirty="0" smtClean="0"/>
              <a:t>lusta</a:t>
            </a:r>
          </a:p>
        </p:txBody>
      </p:sp>
    </p:spTree>
    <p:extLst>
      <p:ext uri="{BB962C8B-B14F-4D97-AF65-F5344CB8AC3E}">
        <p14:creationId xmlns:p14="http://schemas.microsoft.com/office/powerpoint/2010/main" val="19574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And a 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thing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much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weigh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Mennyi a súlyod? (tömeged)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weigh</a:t>
            </a:r>
            <a:r>
              <a:rPr lang="hu-HU" sz="2400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60 </a:t>
            </a:r>
            <a:r>
              <a:rPr lang="hu-HU" sz="2400" dirty="0" err="1" smtClean="0"/>
              <a:t>kilos</a:t>
            </a:r>
            <a:r>
              <a:rPr lang="hu-HU" sz="2400" dirty="0" smtClean="0"/>
              <a:t> / </a:t>
            </a:r>
            <a:r>
              <a:rPr lang="hu-HU" sz="2400" dirty="0" err="1" smtClean="0"/>
              <a:t>kilogrammes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339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More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13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Countables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1982" cy="4351338"/>
          </a:xfrm>
        </p:spPr>
        <p:txBody>
          <a:bodyPr/>
          <a:lstStyle/>
          <a:p>
            <a:r>
              <a:rPr lang="hu-HU" sz="3200" dirty="0" smtClean="0"/>
              <a:t>1. Amit darabszámra el tudunk különíteni</a:t>
            </a:r>
          </a:p>
          <a:p>
            <a:r>
              <a:rPr lang="hu-HU" sz="3200" dirty="0" smtClean="0"/>
              <a:t>Apple, house, </a:t>
            </a:r>
            <a:r>
              <a:rPr lang="hu-HU" sz="3200" dirty="0" err="1" smtClean="0"/>
              <a:t>student</a:t>
            </a:r>
            <a:endParaRPr lang="hu-HU" sz="3200" dirty="0" smtClean="0"/>
          </a:p>
          <a:p>
            <a:r>
              <a:rPr lang="hu-HU" sz="3200" dirty="0" smtClean="0"/>
              <a:t>2. Van egyes- és többesszámú alakja</a:t>
            </a:r>
          </a:p>
          <a:p>
            <a:r>
              <a:rPr lang="hu-HU" sz="3200" dirty="0"/>
              <a:t> </a:t>
            </a:r>
            <a:r>
              <a:rPr lang="hu-HU" sz="3200" dirty="0" smtClean="0"/>
              <a:t>an </a:t>
            </a:r>
            <a:r>
              <a:rPr lang="hu-HU" sz="3200" dirty="0" err="1" smtClean="0"/>
              <a:t>orange</a:t>
            </a:r>
            <a:r>
              <a:rPr lang="hu-HU" sz="3200" dirty="0" smtClean="0"/>
              <a:t> – </a:t>
            </a:r>
            <a:r>
              <a:rPr lang="hu-HU" sz="3200" dirty="0" err="1" smtClean="0"/>
              <a:t>two</a:t>
            </a:r>
            <a:r>
              <a:rPr lang="hu-HU" sz="3200" dirty="0" smtClean="0"/>
              <a:t> </a:t>
            </a:r>
            <a:r>
              <a:rPr lang="hu-HU" sz="3200" dirty="0" err="1" smtClean="0"/>
              <a:t>oranges</a:t>
            </a:r>
            <a:r>
              <a:rPr lang="hu-HU" sz="3200" dirty="0" smtClean="0"/>
              <a:t>, </a:t>
            </a:r>
          </a:p>
          <a:p>
            <a:r>
              <a:rPr lang="hu-HU" sz="3200" dirty="0" err="1" smtClean="0"/>
              <a:t>one</a:t>
            </a:r>
            <a:r>
              <a:rPr lang="hu-HU" sz="3200" dirty="0" smtClean="0"/>
              <a:t> </a:t>
            </a:r>
            <a:r>
              <a:rPr lang="hu-HU" sz="3200" dirty="0" err="1" smtClean="0"/>
              <a:t>child</a:t>
            </a:r>
            <a:r>
              <a:rPr lang="hu-HU" sz="3200" dirty="0" smtClean="0"/>
              <a:t> – </a:t>
            </a:r>
            <a:r>
              <a:rPr lang="hu-HU" sz="3200" dirty="0" err="1" smtClean="0"/>
              <a:t>some</a:t>
            </a:r>
            <a:r>
              <a:rPr lang="hu-HU" sz="3200" dirty="0" smtClean="0"/>
              <a:t> </a:t>
            </a:r>
            <a:r>
              <a:rPr lang="hu-HU" sz="3200" dirty="0" err="1" smtClean="0"/>
              <a:t>children</a:t>
            </a:r>
            <a:r>
              <a:rPr lang="hu-HU" sz="3200" dirty="0" smtClean="0"/>
              <a:t>, </a:t>
            </a:r>
          </a:p>
          <a:p>
            <a:r>
              <a:rPr lang="hu-HU" sz="3200" dirty="0" smtClean="0"/>
              <a:t>a </a:t>
            </a:r>
            <a:r>
              <a:rPr lang="hu-HU" sz="3200" dirty="0" err="1" smtClean="0"/>
              <a:t>dog</a:t>
            </a:r>
            <a:r>
              <a:rPr lang="hu-HU" sz="3200" dirty="0" smtClean="0"/>
              <a:t> – a </a:t>
            </a:r>
            <a:r>
              <a:rPr lang="hu-HU" sz="3200" dirty="0" err="1" smtClean="0"/>
              <a:t>lot</a:t>
            </a:r>
            <a:r>
              <a:rPr lang="hu-HU" sz="3200" dirty="0" smtClean="0"/>
              <a:t> of </a:t>
            </a:r>
            <a:r>
              <a:rPr lang="hu-HU" sz="3200" dirty="0" err="1" smtClean="0"/>
              <a:t>dogs</a:t>
            </a:r>
            <a:endParaRPr lang="hu-HU" sz="32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969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Uncountables</a:t>
            </a:r>
            <a:r>
              <a:rPr lang="hu-HU" dirty="0" smtClean="0"/>
              <a:t> (nem megszámlálható főnevek)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 smtClean="0"/>
              <a:t>1. Dolgok, amiket nem lehet, vagy nem érdemes darabszámra elkülöníteni</a:t>
            </a:r>
          </a:p>
          <a:p>
            <a:r>
              <a:rPr lang="hu-HU" sz="3200" dirty="0" err="1" smtClean="0"/>
              <a:t>Water</a:t>
            </a:r>
            <a:r>
              <a:rPr lang="hu-HU" sz="3200" dirty="0" smtClean="0"/>
              <a:t>, </a:t>
            </a:r>
            <a:r>
              <a:rPr lang="hu-HU" sz="3200" dirty="0" err="1" smtClean="0"/>
              <a:t>milk</a:t>
            </a:r>
            <a:r>
              <a:rPr lang="hu-HU" sz="3200" dirty="0" smtClean="0"/>
              <a:t>, </a:t>
            </a:r>
            <a:r>
              <a:rPr lang="hu-HU" sz="3200" dirty="0" err="1" smtClean="0"/>
              <a:t>cheese</a:t>
            </a:r>
            <a:r>
              <a:rPr lang="hu-HU" sz="3200" dirty="0" smtClean="0"/>
              <a:t>, </a:t>
            </a:r>
            <a:r>
              <a:rPr lang="hu-HU" sz="3200" dirty="0" err="1" smtClean="0"/>
              <a:t>bread</a:t>
            </a:r>
            <a:r>
              <a:rPr lang="hu-HU" sz="3200" dirty="0" smtClean="0"/>
              <a:t>, </a:t>
            </a:r>
            <a:r>
              <a:rPr lang="hu-HU" sz="3200" dirty="0" err="1" smtClean="0"/>
              <a:t>rice</a:t>
            </a:r>
            <a:endParaRPr lang="hu-HU" sz="3200" dirty="0" smtClean="0"/>
          </a:p>
          <a:p>
            <a:r>
              <a:rPr lang="hu-HU" sz="3200" dirty="0" smtClean="0"/>
              <a:t>2. Nem használjuk a/an határozatlan névelővel</a:t>
            </a:r>
          </a:p>
          <a:p>
            <a:r>
              <a:rPr lang="hu-HU" sz="3200" dirty="0" err="1" smtClean="0"/>
              <a:t>There’s</a:t>
            </a:r>
            <a:r>
              <a:rPr lang="hu-HU" sz="3200" dirty="0" smtClean="0"/>
              <a:t> </a:t>
            </a:r>
            <a:r>
              <a:rPr lang="hu-HU" sz="3200" dirty="0" err="1" smtClean="0"/>
              <a:t>some</a:t>
            </a:r>
            <a:r>
              <a:rPr lang="hu-HU" sz="3200" dirty="0" smtClean="0"/>
              <a:t> </a:t>
            </a:r>
            <a:r>
              <a:rPr lang="hu-HU" sz="3200" dirty="0" err="1" smtClean="0"/>
              <a:t>milk</a:t>
            </a:r>
            <a:r>
              <a:rPr lang="hu-HU" sz="3200" dirty="0" smtClean="0"/>
              <a:t> in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fridge</a:t>
            </a:r>
            <a:r>
              <a:rPr lang="hu-HU" sz="3200" dirty="0" smtClean="0"/>
              <a:t>.</a:t>
            </a:r>
          </a:p>
          <a:p>
            <a:r>
              <a:rPr lang="hu-HU" sz="3200" smtClean="0"/>
              <a:t>3. Nincs </a:t>
            </a:r>
            <a:r>
              <a:rPr lang="hu-HU" sz="3200" dirty="0" smtClean="0"/>
              <a:t>többes számú alakja</a:t>
            </a:r>
          </a:p>
          <a:p>
            <a:r>
              <a:rPr lang="hu-HU" sz="3200" dirty="0" err="1" smtClean="0"/>
              <a:t>There’s</a:t>
            </a:r>
            <a:r>
              <a:rPr lang="hu-HU" sz="3200" dirty="0" smtClean="0"/>
              <a:t> a </a:t>
            </a:r>
            <a:r>
              <a:rPr lang="hu-HU" sz="3200" dirty="0" err="1" smtClean="0"/>
              <a:t>lot</a:t>
            </a:r>
            <a:r>
              <a:rPr lang="hu-HU" sz="3200" dirty="0" smtClean="0"/>
              <a:t> of </a:t>
            </a:r>
            <a:r>
              <a:rPr lang="hu-HU" sz="3200" dirty="0" err="1" smtClean="0"/>
              <a:t>water</a:t>
            </a:r>
            <a:r>
              <a:rPr lang="hu-HU" sz="3200" dirty="0" smtClean="0"/>
              <a:t> in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bottle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9238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Countable</a:t>
            </a:r>
            <a:r>
              <a:rPr lang="hu-HU" dirty="0" smtClean="0"/>
              <a:t> (C)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uncountable</a:t>
            </a:r>
            <a:r>
              <a:rPr lang="hu-HU" dirty="0" smtClean="0"/>
              <a:t> (U)?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70739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sandwich</a:t>
            </a:r>
            <a:endParaRPr lang="hu-HU" sz="2400" dirty="0" smtClean="0"/>
          </a:p>
          <a:p>
            <a:r>
              <a:rPr lang="hu-HU" sz="2400" dirty="0" err="1" smtClean="0"/>
              <a:t>juice</a:t>
            </a:r>
            <a:endParaRPr lang="hu-HU" sz="2400" dirty="0" smtClean="0"/>
          </a:p>
          <a:p>
            <a:r>
              <a:rPr lang="hu-HU" sz="2400" dirty="0" err="1" smtClean="0"/>
              <a:t>meat</a:t>
            </a:r>
            <a:endParaRPr lang="hu-HU" sz="2400" dirty="0" smtClean="0"/>
          </a:p>
          <a:p>
            <a:r>
              <a:rPr lang="hu-HU" sz="2400" dirty="0" err="1" smtClean="0"/>
              <a:t>egg</a:t>
            </a:r>
            <a:endParaRPr lang="hu-HU" sz="2400" dirty="0" smtClean="0"/>
          </a:p>
          <a:p>
            <a:r>
              <a:rPr lang="hu-HU" sz="2400" dirty="0" err="1" smtClean="0"/>
              <a:t>soup</a:t>
            </a:r>
            <a:endParaRPr lang="hu-HU" sz="2400" dirty="0" smtClean="0"/>
          </a:p>
          <a:p>
            <a:r>
              <a:rPr lang="hu-HU" sz="2400" dirty="0" err="1" smtClean="0"/>
              <a:t>salad</a:t>
            </a:r>
            <a:endParaRPr lang="hu-HU" sz="2400" dirty="0" smtClean="0"/>
          </a:p>
          <a:p>
            <a:r>
              <a:rPr lang="hu-HU" sz="2400" dirty="0" err="1" smtClean="0"/>
              <a:t>chocolate</a:t>
            </a:r>
            <a:endParaRPr lang="hu-HU" sz="2400" dirty="0" smtClean="0"/>
          </a:p>
          <a:p>
            <a:r>
              <a:rPr lang="hu-HU" sz="2400" dirty="0" err="1" smtClean="0"/>
              <a:t>banana</a:t>
            </a:r>
            <a:endParaRPr lang="hu-HU" sz="2400" dirty="0" smtClean="0"/>
          </a:p>
          <a:p>
            <a:r>
              <a:rPr lang="hu-HU" sz="2400" dirty="0" err="1" smtClean="0"/>
              <a:t>car</a:t>
            </a:r>
            <a:endParaRPr lang="hu-HU" sz="2400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5608782" y="1825624"/>
            <a:ext cx="5181600" cy="487073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C</a:t>
            </a:r>
          </a:p>
          <a:p>
            <a:r>
              <a:rPr lang="hu-HU" sz="2400" dirty="0" smtClean="0"/>
              <a:t>U</a:t>
            </a:r>
          </a:p>
          <a:p>
            <a:r>
              <a:rPr lang="hu-HU" sz="2400" dirty="0" smtClean="0"/>
              <a:t>U</a:t>
            </a:r>
          </a:p>
          <a:p>
            <a:r>
              <a:rPr lang="hu-HU" sz="2400" dirty="0" smtClean="0"/>
              <a:t>C</a:t>
            </a:r>
          </a:p>
          <a:p>
            <a:r>
              <a:rPr lang="hu-HU" sz="2400" dirty="0" smtClean="0"/>
              <a:t>U</a:t>
            </a:r>
          </a:p>
          <a:p>
            <a:r>
              <a:rPr lang="hu-HU" sz="2400" dirty="0" smtClean="0"/>
              <a:t>U</a:t>
            </a:r>
          </a:p>
          <a:p>
            <a:r>
              <a:rPr lang="hu-HU" sz="2400" dirty="0" smtClean="0"/>
              <a:t>U</a:t>
            </a:r>
          </a:p>
          <a:p>
            <a:r>
              <a:rPr lang="hu-HU" sz="2400" dirty="0" smtClean="0"/>
              <a:t>C</a:t>
            </a:r>
          </a:p>
          <a:p>
            <a:r>
              <a:rPr lang="hu-HU" sz="2400" dirty="0" smtClean="0"/>
              <a:t>C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306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				</a:t>
            </a:r>
            <a:r>
              <a:rPr lang="hu-HU" sz="4000" b="1" dirty="0" err="1" smtClean="0"/>
              <a:t>Lesson</a:t>
            </a:r>
            <a:r>
              <a:rPr lang="hu-HU" sz="4000" b="1" dirty="0" smtClean="0"/>
              <a:t> 106			12 </a:t>
            </a:r>
            <a:r>
              <a:rPr lang="hu-HU" sz="4000" b="1" dirty="0" err="1" smtClean="0"/>
              <a:t>April</a:t>
            </a:r>
            <a:endParaRPr lang="hu-HU" sz="4000" b="1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7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Mennyi?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u="sng" dirty="0" err="1" smtClean="0"/>
              <a:t>Countables</a:t>
            </a:r>
            <a:r>
              <a:rPr lang="hu-HU" sz="2800" u="sng" dirty="0" smtClean="0"/>
              <a:t>: </a:t>
            </a: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/>
              <a:t> </a:t>
            </a:r>
            <a:r>
              <a:rPr lang="hu-HU" sz="2800" dirty="0" smtClean="0"/>
              <a:t>…?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books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in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bag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apples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eat</a:t>
            </a:r>
            <a:r>
              <a:rPr lang="hu-HU" sz="2800" dirty="0" smtClean="0"/>
              <a:t> a </a:t>
            </a:r>
            <a:r>
              <a:rPr lang="hu-HU" sz="2800" dirty="0" err="1" smtClean="0"/>
              <a:t>week</a:t>
            </a:r>
            <a:r>
              <a:rPr lang="hu-HU" sz="2800" dirty="0" smtClean="0"/>
              <a:t>?</a:t>
            </a:r>
          </a:p>
          <a:p>
            <a:endParaRPr lang="hu-HU" sz="2800" dirty="0"/>
          </a:p>
          <a:p>
            <a:r>
              <a:rPr lang="hu-HU" sz="2800" u="sng" dirty="0" err="1" smtClean="0"/>
              <a:t>Uncountables</a:t>
            </a:r>
            <a:r>
              <a:rPr lang="hu-HU" sz="2800" u="sng" dirty="0" smtClean="0"/>
              <a:t>: </a:t>
            </a: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…?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</a:t>
            </a:r>
            <a:r>
              <a:rPr lang="hu-HU" sz="2800" dirty="0" err="1" smtClean="0"/>
              <a:t>water</a:t>
            </a:r>
            <a:r>
              <a:rPr lang="hu-HU" sz="2800" dirty="0" smtClean="0"/>
              <a:t> is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bottle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free </a:t>
            </a:r>
            <a:r>
              <a:rPr lang="hu-HU" sz="2800" dirty="0" err="1" smtClean="0"/>
              <a:t>time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got?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1799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 –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/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 smtClean="0"/>
              <a:t>water</a:t>
            </a:r>
            <a:r>
              <a:rPr lang="hu-HU" sz="2800" dirty="0" smtClean="0"/>
              <a:t> is in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bottle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 smtClean="0"/>
              <a:t>lessons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got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Monday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 smtClean="0"/>
              <a:t>friends</a:t>
            </a:r>
            <a:r>
              <a:rPr lang="hu-HU" sz="2800" dirty="0" smtClean="0"/>
              <a:t> has Joe got?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 smtClean="0"/>
              <a:t>rice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eat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lunch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/>
              <a:t>f</a:t>
            </a:r>
            <a:r>
              <a:rPr lang="hu-HU" sz="2800" dirty="0" err="1" smtClean="0"/>
              <a:t>ruit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buy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shop?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………………………… </a:t>
            </a:r>
            <a:r>
              <a:rPr lang="hu-HU" sz="2800" dirty="0" err="1" smtClean="0"/>
              <a:t>people</a:t>
            </a:r>
            <a:r>
              <a:rPr lang="hu-HU" sz="2800" dirty="0" smtClean="0"/>
              <a:t> </a:t>
            </a:r>
            <a:r>
              <a:rPr lang="hu-HU" sz="2800" dirty="0" err="1" smtClean="0"/>
              <a:t>can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see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……………………….. </a:t>
            </a:r>
            <a:r>
              <a:rPr lang="hu-HU" sz="2800" dirty="0" err="1"/>
              <a:t>d</a:t>
            </a:r>
            <a:r>
              <a:rPr lang="hu-HU" sz="2800" dirty="0" err="1" smtClean="0"/>
              <a:t>eer</a:t>
            </a:r>
            <a:r>
              <a:rPr lang="hu-HU" sz="2800" dirty="0" smtClean="0"/>
              <a:t> </a:t>
            </a:r>
            <a:r>
              <a:rPr lang="hu-HU" sz="2800" dirty="0" err="1" smtClean="0"/>
              <a:t>pull</a:t>
            </a:r>
            <a:r>
              <a:rPr lang="hu-HU" sz="2800" dirty="0" smtClean="0"/>
              <a:t> </a:t>
            </a:r>
            <a:r>
              <a:rPr lang="hu-HU" sz="2800" dirty="0" err="1" smtClean="0"/>
              <a:t>Santa’s</a:t>
            </a:r>
            <a:r>
              <a:rPr lang="hu-HU" sz="2800" dirty="0" smtClean="0"/>
              <a:t> </a:t>
            </a:r>
            <a:r>
              <a:rPr lang="hu-HU" sz="2800" dirty="0" err="1" smtClean="0"/>
              <a:t>sleigh</a:t>
            </a:r>
            <a:r>
              <a:rPr lang="hu-HU" sz="2800" dirty="0" smtClean="0"/>
              <a:t>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145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 –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/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</a:t>
            </a:r>
            <a:r>
              <a:rPr lang="hu-HU" sz="2800" dirty="0" err="1" smtClean="0"/>
              <a:t>water</a:t>
            </a:r>
            <a:r>
              <a:rPr lang="hu-HU" sz="2800" dirty="0" smtClean="0"/>
              <a:t> is in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bottle</a:t>
            </a:r>
            <a:r>
              <a:rPr lang="hu-HU" sz="2800" dirty="0" smtClean="0"/>
              <a:t>?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lessons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got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Monday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friends</a:t>
            </a:r>
            <a:r>
              <a:rPr lang="hu-HU" sz="2800" dirty="0" smtClean="0"/>
              <a:t> has Joe got?</a:t>
            </a:r>
          </a:p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</a:t>
            </a:r>
            <a:r>
              <a:rPr lang="hu-HU" sz="2800" dirty="0" err="1" smtClean="0"/>
              <a:t>rice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eat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lunch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much</a:t>
            </a:r>
            <a:r>
              <a:rPr lang="hu-HU" sz="2800" dirty="0" smtClean="0"/>
              <a:t> </a:t>
            </a:r>
            <a:r>
              <a:rPr lang="hu-HU" sz="2800" dirty="0" err="1" smtClean="0"/>
              <a:t>fruit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buy</a:t>
            </a:r>
            <a:r>
              <a:rPr lang="hu-HU" sz="2800" dirty="0" smtClean="0"/>
              <a:t> in </a:t>
            </a:r>
            <a:r>
              <a:rPr lang="hu-HU" sz="2800" dirty="0" err="1" smtClean="0"/>
              <a:t>the</a:t>
            </a:r>
            <a:r>
              <a:rPr lang="hu-HU" sz="2800" dirty="0" smtClean="0"/>
              <a:t> shop?</a:t>
            </a:r>
          </a:p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people</a:t>
            </a:r>
            <a:r>
              <a:rPr lang="hu-HU" sz="2800" dirty="0" smtClean="0"/>
              <a:t> </a:t>
            </a:r>
            <a:r>
              <a:rPr lang="hu-HU" sz="2800" dirty="0" err="1" smtClean="0"/>
              <a:t>can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see</a:t>
            </a:r>
            <a:r>
              <a:rPr lang="hu-HU" sz="2800" dirty="0" smtClean="0"/>
              <a:t>?</a:t>
            </a:r>
          </a:p>
          <a:p>
            <a:r>
              <a:rPr lang="hu-HU" sz="2800" dirty="0" err="1" smtClean="0"/>
              <a:t>How</a:t>
            </a:r>
            <a:r>
              <a:rPr lang="hu-HU" sz="2800" dirty="0" smtClean="0"/>
              <a:t> </a:t>
            </a:r>
            <a:r>
              <a:rPr lang="hu-HU" sz="2800" dirty="0" err="1" smtClean="0"/>
              <a:t>many</a:t>
            </a:r>
            <a:r>
              <a:rPr lang="hu-HU" sz="2800" dirty="0" smtClean="0"/>
              <a:t> </a:t>
            </a:r>
            <a:r>
              <a:rPr lang="hu-HU" sz="2800" dirty="0" err="1" smtClean="0"/>
              <a:t>deer</a:t>
            </a:r>
            <a:r>
              <a:rPr lang="hu-HU" sz="2800" dirty="0" smtClean="0"/>
              <a:t> </a:t>
            </a:r>
            <a:r>
              <a:rPr lang="hu-HU" sz="2800" dirty="0" err="1" smtClean="0"/>
              <a:t>pull</a:t>
            </a:r>
            <a:r>
              <a:rPr lang="hu-HU" sz="2800" dirty="0" smtClean="0"/>
              <a:t> </a:t>
            </a:r>
            <a:r>
              <a:rPr lang="hu-HU" sz="2800" dirty="0" err="1" smtClean="0"/>
              <a:t>Santa’s</a:t>
            </a:r>
            <a:r>
              <a:rPr lang="hu-HU" sz="2800" dirty="0" smtClean="0"/>
              <a:t> </a:t>
            </a:r>
            <a:r>
              <a:rPr lang="hu-HU" sz="2800" dirty="0" err="1" smtClean="0"/>
              <a:t>sleigh</a:t>
            </a:r>
            <a:r>
              <a:rPr lang="hu-HU" sz="2800" dirty="0" smtClean="0"/>
              <a:t>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275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Lesson</a:t>
            </a:r>
            <a:r>
              <a:rPr lang="hu-HU" dirty="0" smtClean="0"/>
              <a:t> 107        13 </a:t>
            </a:r>
            <a:r>
              <a:rPr lang="hu-HU" dirty="0" err="1" smtClean="0"/>
              <a:t>April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Mennyiségek kifejezése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607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4929</TotalTime>
  <Words>780</Words>
  <Application>Microsoft Office PowerPoint</Application>
  <PresentationFormat>Szélesvásznú</PresentationFormat>
  <Paragraphs>138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Wingdings</vt:lpstr>
      <vt:lpstr>Retrospektív</vt:lpstr>
      <vt:lpstr>Lesson 105    8 April  Countable and uncountable nouns</vt:lpstr>
      <vt:lpstr>Countables</vt:lpstr>
      <vt:lpstr>Uncountables (nem megszámlálható főnevek) </vt:lpstr>
      <vt:lpstr>Countable (C) or uncountable (U)?</vt:lpstr>
      <vt:lpstr>    Lesson 106   12 April</vt:lpstr>
      <vt:lpstr>Mennyi?</vt:lpstr>
      <vt:lpstr>Practice – How much / How many …?</vt:lpstr>
      <vt:lpstr>Practice – How much / How many …?</vt:lpstr>
      <vt:lpstr>Lesson 107        13 April</vt:lpstr>
      <vt:lpstr>Countables</vt:lpstr>
      <vt:lpstr>Uncountables</vt:lpstr>
      <vt:lpstr>Some and any (néhány, valamennyi)</vt:lpstr>
      <vt:lpstr>Practice: any or some?</vt:lpstr>
      <vt:lpstr>Practice: any or some? 2</vt:lpstr>
      <vt:lpstr>Yes-no questions and answers</vt:lpstr>
      <vt:lpstr>Practice</vt:lpstr>
      <vt:lpstr>New words into your vocabulary</vt:lpstr>
      <vt:lpstr>And a  new thing:</vt:lpstr>
      <vt:lpstr>More new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and uncountable nouns</dc:title>
  <dc:creator>Hegedüs Éva</dc:creator>
  <cp:lastModifiedBy>Hegedüs Éva</cp:lastModifiedBy>
  <cp:revision>24</cp:revision>
  <dcterms:created xsi:type="dcterms:W3CDTF">2021-04-07T19:30:46Z</dcterms:created>
  <dcterms:modified xsi:type="dcterms:W3CDTF">2021-04-23T08:53:13Z</dcterms:modified>
</cp:coreProperties>
</file>