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3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9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7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59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22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54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60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120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1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2FD1-B26D-4464-B6E7-CA62F545160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6BF39CE-6F4E-4EB1-944A-6090B5BFC4B0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25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fect-english-grammar.com/present-perfect-exercise-2.html" TargetMode="External"/><Relationship Id="rId2" Type="http://schemas.openxmlformats.org/officeDocument/2006/relationships/hyperlink" Target="https://www.perfect-english-grammar.com/present-perfect-exercise-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rfect-english-grammar.com/present-perfect-exercise-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2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PRESENT PERFECT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991738" cy="4271838"/>
          </a:xfrm>
        </p:spPr>
        <p:txBody>
          <a:bodyPr>
            <a:normAutofit/>
          </a:bodyPr>
          <a:lstStyle/>
          <a:p>
            <a:pPr lvl="1"/>
            <a:r>
              <a:rPr lang="hu-HU" sz="3000" dirty="0" smtClean="0"/>
              <a:t>Jelen időhöz tartozik</a:t>
            </a:r>
          </a:p>
          <a:p>
            <a:pPr lvl="1"/>
            <a:r>
              <a:rPr lang="hu-HU" sz="3000" dirty="0" smtClean="0"/>
              <a:t>Alapelemek: </a:t>
            </a:r>
            <a:r>
              <a:rPr lang="hu-HU" sz="3000" dirty="0" err="1" smtClean="0"/>
              <a:t>have</a:t>
            </a:r>
            <a:r>
              <a:rPr lang="hu-HU" sz="3000" dirty="0" smtClean="0"/>
              <a:t>/has + ige 3. alakja (</a:t>
            </a:r>
            <a:r>
              <a:rPr lang="hu-HU" sz="3000" dirty="0" err="1" smtClean="0"/>
              <a:t>past</a:t>
            </a:r>
            <a:r>
              <a:rPr lang="hu-HU" sz="3000" dirty="0" smtClean="0"/>
              <a:t> </a:t>
            </a:r>
            <a:r>
              <a:rPr lang="hu-HU" sz="3000" dirty="0" err="1" smtClean="0"/>
              <a:t>participle</a:t>
            </a:r>
            <a:r>
              <a:rPr lang="hu-HU" sz="3000" dirty="0" smtClean="0"/>
              <a:t>)</a:t>
            </a:r>
          </a:p>
          <a:p>
            <a:pPr lvl="1"/>
            <a:r>
              <a:rPr lang="hu-HU" sz="3000" dirty="0" smtClean="0"/>
              <a:t>Nincs a mondatban konkrét időpont</a:t>
            </a:r>
          </a:p>
          <a:p>
            <a:pPr lvl="1"/>
            <a:r>
              <a:rPr lang="hu-HU" sz="3000" u="sng" dirty="0" smtClean="0"/>
              <a:t>Kifejez:</a:t>
            </a:r>
          </a:p>
          <a:p>
            <a:pPr lvl="2"/>
            <a:r>
              <a:rPr lang="hu-HU" sz="2800" dirty="0" smtClean="0"/>
              <a:t>A múlttól a jelenig tartó állapot, cselekvés, történés</a:t>
            </a:r>
          </a:p>
          <a:p>
            <a:pPr lvl="2"/>
            <a:r>
              <a:rPr lang="hu-HU" sz="2800" dirty="0" smtClean="0"/>
              <a:t>Nem az időpont a fontos, hanem maga a történés, állapot.</a:t>
            </a:r>
          </a:p>
        </p:txBody>
      </p:sp>
    </p:spTree>
    <p:extLst>
      <p:ext uri="{BB962C8B-B14F-4D97-AF65-F5344CB8AC3E}">
        <p14:creationId xmlns:p14="http://schemas.microsoft.com/office/powerpoint/2010/main" val="198604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Affirmative</a:t>
            </a:r>
            <a:r>
              <a:rPr lang="hu-HU" dirty="0" smtClean="0"/>
              <a:t> </a:t>
            </a:r>
            <a:r>
              <a:rPr lang="hu-HU" dirty="0" err="1" smtClean="0"/>
              <a:t>sentences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1939"/>
          </a:xfrm>
        </p:spPr>
        <p:txBody>
          <a:bodyPr/>
          <a:lstStyle/>
          <a:p>
            <a:r>
              <a:rPr lang="hu-HU" sz="3200" dirty="0" smtClean="0"/>
              <a:t>We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been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England.</a:t>
            </a:r>
          </a:p>
          <a:p>
            <a:r>
              <a:rPr lang="hu-HU" sz="3200" dirty="0" smtClean="0"/>
              <a:t>I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been</a:t>
            </a:r>
            <a:r>
              <a:rPr lang="hu-HU" sz="3200" dirty="0" smtClean="0"/>
              <a:t> a </a:t>
            </a:r>
            <a:r>
              <a:rPr lang="hu-HU" sz="3200" dirty="0" err="1" smtClean="0"/>
              <a:t>teacher</a:t>
            </a:r>
            <a:r>
              <a:rPr lang="hu-HU" sz="3200" dirty="0"/>
              <a:t> </a:t>
            </a:r>
            <a:r>
              <a:rPr lang="hu-HU" sz="3200" dirty="0" err="1" smtClean="0"/>
              <a:t>since</a:t>
            </a:r>
            <a:r>
              <a:rPr lang="hu-HU" sz="3200" dirty="0" smtClean="0"/>
              <a:t> 2001.</a:t>
            </a:r>
          </a:p>
          <a:p>
            <a:r>
              <a:rPr lang="hu-HU" sz="3200" dirty="0" err="1" smtClean="0"/>
              <a:t>She</a:t>
            </a:r>
            <a:r>
              <a:rPr lang="hu-HU" sz="3200" dirty="0" smtClean="0"/>
              <a:t> has </a:t>
            </a:r>
            <a:r>
              <a:rPr lang="hu-HU" sz="3200" dirty="0" err="1" smtClean="0"/>
              <a:t>worked</a:t>
            </a:r>
            <a:r>
              <a:rPr lang="hu-HU" sz="3200" dirty="0" smtClean="0"/>
              <a:t> in </a:t>
            </a:r>
            <a:r>
              <a:rPr lang="hu-HU" sz="3200" dirty="0" err="1" smtClean="0"/>
              <a:t>this</a:t>
            </a:r>
            <a:r>
              <a:rPr lang="hu-HU" sz="3200" dirty="0" smtClean="0"/>
              <a:t> </a:t>
            </a:r>
            <a:r>
              <a:rPr lang="hu-HU" sz="3200" dirty="0" err="1" smtClean="0"/>
              <a:t>school</a:t>
            </a:r>
            <a:r>
              <a:rPr lang="hu-HU" sz="3200" dirty="0" smtClean="0"/>
              <a:t> </a:t>
            </a:r>
            <a:r>
              <a:rPr lang="hu-HU" sz="3200" dirty="0" err="1" smtClean="0"/>
              <a:t>for</a:t>
            </a:r>
            <a:r>
              <a:rPr lang="hu-HU" sz="3200" dirty="0" smtClean="0"/>
              <a:t> 10 </a:t>
            </a:r>
            <a:r>
              <a:rPr lang="hu-HU" sz="3200" dirty="0" err="1" smtClean="0"/>
              <a:t>years</a:t>
            </a:r>
            <a:r>
              <a:rPr lang="hu-HU" sz="3200" dirty="0" smtClean="0"/>
              <a:t>.</a:t>
            </a:r>
          </a:p>
          <a:p>
            <a:endParaRPr lang="hu-HU" sz="3200" dirty="0"/>
          </a:p>
          <a:p>
            <a:endParaRPr lang="hu-HU" sz="32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21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sentences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 err="1" smtClean="0"/>
              <a:t>They</a:t>
            </a:r>
            <a:r>
              <a:rPr lang="hu-HU" sz="3200" dirty="0" smtClean="0"/>
              <a:t>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not</a:t>
            </a:r>
            <a:r>
              <a:rPr lang="hu-HU" sz="3200" dirty="0" smtClean="0"/>
              <a:t> </a:t>
            </a:r>
            <a:r>
              <a:rPr lang="hu-HU" sz="3200" dirty="0" err="1"/>
              <a:t>been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/>
              <a:t> England</a:t>
            </a:r>
            <a:r>
              <a:rPr lang="hu-HU" sz="3200" dirty="0" smtClean="0"/>
              <a:t>. = </a:t>
            </a:r>
            <a:r>
              <a:rPr lang="hu-HU" sz="3200" dirty="0" err="1" smtClean="0"/>
              <a:t>They</a:t>
            </a:r>
            <a:r>
              <a:rPr lang="hu-HU" sz="3200" dirty="0" smtClean="0"/>
              <a:t> </a:t>
            </a:r>
            <a:r>
              <a:rPr lang="hu-HU" sz="3200" dirty="0" err="1" smtClean="0"/>
              <a:t>haven’t</a:t>
            </a:r>
            <a:r>
              <a:rPr lang="hu-HU" sz="3200" dirty="0" smtClean="0"/>
              <a:t> </a:t>
            </a:r>
            <a:r>
              <a:rPr lang="hu-HU" sz="3200" dirty="0" err="1" smtClean="0"/>
              <a:t>been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England</a:t>
            </a:r>
            <a:endParaRPr lang="hu-HU" sz="3200" dirty="0"/>
          </a:p>
          <a:p>
            <a:r>
              <a:rPr lang="hu-HU" sz="3200" dirty="0"/>
              <a:t>I </a:t>
            </a:r>
            <a:r>
              <a:rPr lang="hu-HU" sz="3200" dirty="0" err="1" smtClean="0"/>
              <a:t>haven’t</a:t>
            </a:r>
            <a:r>
              <a:rPr lang="hu-HU" sz="3200" dirty="0" smtClean="0"/>
              <a:t> </a:t>
            </a:r>
            <a:r>
              <a:rPr lang="hu-HU" sz="3200" dirty="0" err="1" smtClean="0"/>
              <a:t>met</a:t>
            </a:r>
            <a:r>
              <a:rPr lang="hu-HU" sz="3200" dirty="0" smtClean="0"/>
              <a:t> a rock </a:t>
            </a:r>
            <a:r>
              <a:rPr lang="hu-HU" sz="3200" dirty="0" err="1" smtClean="0"/>
              <a:t>star</a:t>
            </a:r>
            <a:r>
              <a:rPr lang="hu-HU" sz="3200" dirty="0" smtClean="0"/>
              <a:t>. = I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never</a:t>
            </a:r>
            <a:r>
              <a:rPr lang="hu-HU" sz="3200" dirty="0" smtClean="0"/>
              <a:t> </a:t>
            </a:r>
            <a:r>
              <a:rPr lang="hu-HU" sz="3200" dirty="0" err="1" smtClean="0"/>
              <a:t>met</a:t>
            </a:r>
            <a:r>
              <a:rPr lang="hu-HU" sz="3200" dirty="0" smtClean="0"/>
              <a:t> a rock </a:t>
            </a:r>
            <a:r>
              <a:rPr lang="hu-HU" sz="3200" dirty="0" err="1" smtClean="0"/>
              <a:t>star</a:t>
            </a:r>
            <a:r>
              <a:rPr lang="hu-HU" sz="3200" dirty="0" smtClean="0"/>
              <a:t>.</a:t>
            </a:r>
            <a:endParaRPr lang="hu-HU" sz="3200" dirty="0"/>
          </a:p>
          <a:p>
            <a:r>
              <a:rPr lang="hu-HU" sz="3200" dirty="0" err="1"/>
              <a:t>She</a:t>
            </a:r>
            <a:r>
              <a:rPr lang="hu-HU" sz="3200" dirty="0"/>
              <a:t> </a:t>
            </a:r>
            <a:r>
              <a:rPr lang="hu-HU" sz="3200" dirty="0" err="1" smtClean="0"/>
              <a:t>hasn’t</a:t>
            </a:r>
            <a:r>
              <a:rPr lang="hu-HU" sz="3200" dirty="0" smtClean="0"/>
              <a:t> </a:t>
            </a:r>
            <a:r>
              <a:rPr lang="hu-HU" sz="3200" dirty="0" err="1"/>
              <a:t>worked</a:t>
            </a:r>
            <a:r>
              <a:rPr lang="hu-HU" sz="3200" dirty="0"/>
              <a:t> </a:t>
            </a:r>
            <a:r>
              <a:rPr lang="hu-HU" sz="3200" dirty="0" err="1" smtClean="0"/>
              <a:t>for</a:t>
            </a:r>
            <a:r>
              <a:rPr lang="hu-HU" sz="3200" dirty="0" smtClean="0"/>
              <a:t> 2 </a:t>
            </a:r>
            <a:r>
              <a:rPr lang="hu-HU" sz="3200" dirty="0" err="1"/>
              <a:t>years</a:t>
            </a:r>
            <a:r>
              <a:rPr lang="hu-HU" sz="3200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06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Affirmative</a:t>
            </a:r>
            <a:r>
              <a:rPr lang="hu-HU" dirty="0" smtClean="0"/>
              <a:t> </a:t>
            </a:r>
            <a:r>
              <a:rPr lang="hu-HU" dirty="0" err="1" smtClean="0"/>
              <a:t>sentences</a:t>
            </a:r>
            <a:r>
              <a:rPr lang="hu-HU" dirty="0" smtClean="0"/>
              <a:t>: </a:t>
            </a:r>
          </a:p>
          <a:p>
            <a:r>
              <a:rPr lang="hu-HU" dirty="0" smtClean="0">
                <a:hlinkClick r:id="rId2"/>
              </a:rPr>
              <a:t>https</a:t>
            </a:r>
            <a:r>
              <a:rPr lang="hu-HU" dirty="0">
                <a:hlinkClick r:id="rId2"/>
              </a:rPr>
              <a:t>://www.perfect-english-grammar.com/present-perfect-exercise-1.html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sentences</a:t>
            </a:r>
            <a:r>
              <a:rPr lang="hu-HU" dirty="0" smtClean="0"/>
              <a:t>: </a:t>
            </a:r>
          </a:p>
          <a:p>
            <a:r>
              <a:rPr lang="hu-HU" dirty="0" smtClean="0">
                <a:hlinkClick r:id="rId3"/>
              </a:rPr>
              <a:t>https</a:t>
            </a:r>
            <a:r>
              <a:rPr lang="hu-HU" dirty="0">
                <a:hlinkClick r:id="rId3"/>
              </a:rPr>
              <a:t>://www.perfect-english-grammar.com/present-perfect-exercise-2.html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73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377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you</a:t>
            </a:r>
            <a:r>
              <a:rPr lang="hu-HU" sz="3200" dirty="0" smtClean="0"/>
              <a:t> </a:t>
            </a:r>
            <a:r>
              <a:rPr lang="hu-HU" sz="3200" dirty="0" err="1" smtClean="0"/>
              <a:t>read</a:t>
            </a:r>
            <a:r>
              <a:rPr lang="hu-HU" sz="3200" dirty="0" smtClean="0"/>
              <a:t> </a:t>
            </a:r>
            <a:r>
              <a:rPr lang="hu-HU" sz="3200" dirty="0" err="1" smtClean="0"/>
              <a:t>this</a:t>
            </a:r>
            <a:r>
              <a:rPr lang="hu-HU" sz="3200" dirty="0" smtClean="0"/>
              <a:t> </a:t>
            </a:r>
            <a:r>
              <a:rPr lang="hu-HU" sz="3200" dirty="0" err="1" smtClean="0"/>
              <a:t>book</a:t>
            </a:r>
            <a:r>
              <a:rPr lang="hu-HU" sz="3200" dirty="0" smtClean="0"/>
              <a:t>?</a:t>
            </a:r>
          </a:p>
          <a:p>
            <a:r>
              <a:rPr lang="hu-HU" sz="3200" dirty="0" smtClean="0"/>
              <a:t>Has </a:t>
            </a:r>
            <a:r>
              <a:rPr lang="hu-HU" sz="3200" dirty="0" err="1" smtClean="0"/>
              <a:t>Ann</a:t>
            </a:r>
            <a:r>
              <a:rPr lang="hu-HU" sz="3200" dirty="0" smtClean="0"/>
              <a:t> </a:t>
            </a:r>
            <a:r>
              <a:rPr lang="hu-HU" sz="3200" dirty="0" err="1" smtClean="0"/>
              <a:t>found</a:t>
            </a:r>
            <a:r>
              <a:rPr lang="hu-HU" sz="3200" dirty="0" smtClean="0"/>
              <a:t> </a:t>
            </a:r>
            <a:r>
              <a:rPr lang="hu-HU" sz="3200" dirty="0" err="1" smtClean="0"/>
              <a:t>her</a:t>
            </a:r>
            <a:r>
              <a:rPr lang="hu-HU" sz="3200" dirty="0" smtClean="0"/>
              <a:t> notebook?</a:t>
            </a:r>
          </a:p>
          <a:p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bank </a:t>
            </a:r>
            <a:r>
              <a:rPr lang="hu-HU" sz="3200" dirty="0" err="1" smtClean="0"/>
              <a:t>robbers</a:t>
            </a:r>
            <a:r>
              <a:rPr lang="hu-HU" sz="3200" dirty="0" smtClean="0"/>
              <a:t> </a:t>
            </a:r>
            <a:r>
              <a:rPr lang="hu-HU" sz="3200" dirty="0" err="1" smtClean="0"/>
              <a:t>escaped</a:t>
            </a:r>
            <a:r>
              <a:rPr lang="hu-HU" sz="3200" dirty="0" smtClean="0"/>
              <a:t>?</a:t>
            </a:r>
          </a:p>
          <a:p>
            <a:endParaRPr lang="hu-HU" sz="3200" dirty="0"/>
          </a:p>
          <a:p>
            <a:r>
              <a:rPr lang="hu-HU" sz="3200" dirty="0" err="1" smtClean="0"/>
              <a:t>How</a:t>
            </a:r>
            <a:r>
              <a:rPr lang="hu-HU" sz="3200" dirty="0" smtClean="0"/>
              <a:t> </a:t>
            </a:r>
            <a:r>
              <a:rPr lang="hu-HU" sz="3200" dirty="0" err="1" smtClean="0"/>
              <a:t>long</a:t>
            </a:r>
            <a:r>
              <a:rPr lang="hu-HU" sz="3200" dirty="0" smtClean="0"/>
              <a:t>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you</a:t>
            </a:r>
            <a:r>
              <a:rPr lang="hu-HU" sz="3200" dirty="0" smtClean="0"/>
              <a:t> </a:t>
            </a:r>
            <a:r>
              <a:rPr lang="hu-HU" sz="3200" dirty="0" err="1" smtClean="0"/>
              <a:t>lived</a:t>
            </a:r>
            <a:r>
              <a:rPr lang="hu-HU" sz="3200" dirty="0" smtClean="0"/>
              <a:t> in Siklós?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77433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Short</a:t>
            </a:r>
            <a:r>
              <a:rPr lang="hu-HU" dirty="0" smtClean="0"/>
              <a:t> </a:t>
            </a:r>
            <a:r>
              <a:rPr lang="hu-HU" dirty="0" err="1" smtClean="0"/>
              <a:t>answers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63919"/>
          </a:xfrm>
        </p:spPr>
        <p:txBody>
          <a:bodyPr>
            <a:normAutofit fontScale="77500" lnSpcReduction="20000"/>
          </a:bodyPr>
          <a:lstStyle/>
          <a:p>
            <a:r>
              <a:rPr lang="hu-HU" sz="3200" dirty="0" err="1"/>
              <a:t>Have</a:t>
            </a:r>
            <a:r>
              <a:rPr lang="hu-HU" sz="3200" dirty="0"/>
              <a:t> </a:t>
            </a:r>
            <a:r>
              <a:rPr lang="hu-HU" sz="3200" dirty="0" err="1"/>
              <a:t>you</a:t>
            </a:r>
            <a:r>
              <a:rPr lang="hu-HU" sz="3200" dirty="0"/>
              <a:t> </a:t>
            </a:r>
            <a:r>
              <a:rPr lang="hu-HU" sz="3200" dirty="0" err="1"/>
              <a:t>read</a:t>
            </a:r>
            <a:r>
              <a:rPr lang="hu-HU" sz="3200" dirty="0"/>
              <a:t> </a:t>
            </a:r>
            <a:r>
              <a:rPr lang="hu-HU" sz="3200" dirty="0" err="1"/>
              <a:t>this</a:t>
            </a:r>
            <a:r>
              <a:rPr lang="hu-HU" sz="3200" dirty="0"/>
              <a:t> </a:t>
            </a:r>
            <a:r>
              <a:rPr lang="hu-HU" sz="3200" dirty="0" err="1" smtClean="0"/>
              <a:t>book</a:t>
            </a:r>
            <a:r>
              <a:rPr lang="hu-HU" sz="3200" dirty="0" smtClean="0"/>
              <a:t>?</a:t>
            </a:r>
          </a:p>
          <a:p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Yes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, I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have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No, I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haven’t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hu-HU" sz="3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hu-HU" sz="3200" dirty="0"/>
              <a:t>Has </a:t>
            </a:r>
            <a:r>
              <a:rPr lang="hu-HU" sz="3200" dirty="0" err="1"/>
              <a:t>Ann</a:t>
            </a:r>
            <a:r>
              <a:rPr lang="hu-HU" sz="3200" dirty="0"/>
              <a:t> </a:t>
            </a:r>
            <a:r>
              <a:rPr lang="hu-HU" sz="3200" dirty="0" err="1"/>
              <a:t>found</a:t>
            </a:r>
            <a:r>
              <a:rPr lang="hu-HU" sz="3200" dirty="0"/>
              <a:t> </a:t>
            </a:r>
            <a:r>
              <a:rPr lang="hu-HU" sz="3200" dirty="0" err="1"/>
              <a:t>her</a:t>
            </a:r>
            <a:r>
              <a:rPr lang="hu-HU" sz="3200" dirty="0"/>
              <a:t> </a:t>
            </a:r>
            <a:r>
              <a:rPr lang="hu-HU" sz="3200" dirty="0" smtClean="0"/>
              <a:t>notebook?</a:t>
            </a:r>
          </a:p>
          <a:p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Yes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she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 has. </a:t>
            </a:r>
          </a:p>
          <a:p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No,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she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hasn’t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hu-HU" sz="3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hu-HU" sz="3200" dirty="0" err="1"/>
              <a:t>Have</a:t>
            </a:r>
            <a:r>
              <a:rPr lang="hu-HU" sz="3200" dirty="0"/>
              <a:t> </a:t>
            </a:r>
            <a:r>
              <a:rPr lang="hu-HU" sz="3200" dirty="0" err="1"/>
              <a:t>the</a:t>
            </a:r>
            <a:r>
              <a:rPr lang="hu-HU" sz="3200" dirty="0"/>
              <a:t> bank </a:t>
            </a:r>
            <a:r>
              <a:rPr lang="hu-HU" sz="3200" dirty="0" err="1"/>
              <a:t>robbers</a:t>
            </a:r>
            <a:r>
              <a:rPr lang="hu-HU" sz="3200" dirty="0"/>
              <a:t> </a:t>
            </a:r>
            <a:r>
              <a:rPr lang="hu-HU" sz="3200" dirty="0" err="1" smtClean="0"/>
              <a:t>escaped</a:t>
            </a:r>
            <a:r>
              <a:rPr lang="hu-HU" sz="3200" dirty="0" smtClean="0"/>
              <a:t>?</a:t>
            </a:r>
          </a:p>
          <a:p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Yes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they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have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No,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they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hu-HU" sz="3000" dirty="0" err="1" smtClean="0">
                <a:solidFill>
                  <a:schemeClr val="bg2">
                    <a:lumMod val="25000"/>
                  </a:schemeClr>
                </a:solidFill>
              </a:rPr>
              <a:t>haven’t</a:t>
            </a:r>
            <a:r>
              <a:rPr lang="hu-HU" sz="3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hu-HU" sz="3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66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Questions</a:t>
            </a:r>
            <a:r>
              <a:rPr lang="hu-HU" dirty="0" smtClean="0"/>
              <a:t> and </a:t>
            </a:r>
            <a:r>
              <a:rPr lang="hu-HU" dirty="0" err="1" smtClean="0"/>
              <a:t>answers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err="1" smtClean="0"/>
              <a:t>How</a:t>
            </a:r>
            <a:r>
              <a:rPr lang="hu-HU" sz="3200" dirty="0" smtClean="0"/>
              <a:t> </a:t>
            </a:r>
            <a:r>
              <a:rPr lang="hu-HU" sz="3200" dirty="0" err="1" smtClean="0"/>
              <a:t>long</a:t>
            </a:r>
            <a:r>
              <a:rPr lang="hu-HU" sz="3200" dirty="0" smtClean="0"/>
              <a:t>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you</a:t>
            </a:r>
            <a:r>
              <a:rPr lang="hu-HU" sz="3200" dirty="0" smtClean="0"/>
              <a:t> </a:t>
            </a:r>
            <a:r>
              <a:rPr lang="hu-HU" sz="3200" dirty="0" err="1" smtClean="0"/>
              <a:t>lived</a:t>
            </a:r>
            <a:r>
              <a:rPr lang="hu-HU" sz="3200" dirty="0" smtClean="0"/>
              <a:t> in Siklós?</a:t>
            </a:r>
          </a:p>
          <a:p>
            <a:r>
              <a:rPr lang="hu-HU" sz="3200" dirty="0" smtClean="0"/>
              <a:t>I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lived</a:t>
            </a:r>
            <a:r>
              <a:rPr lang="hu-HU" sz="3200" dirty="0" smtClean="0"/>
              <a:t> here </a:t>
            </a:r>
            <a:r>
              <a:rPr lang="hu-HU" sz="3200" dirty="0" err="1" smtClean="0"/>
              <a:t>for</a:t>
            </a:r>
            <a:r>
              <a:rPr lang="hu-HU" sz="3200" dirty="0" smtClean="0"/>
              <a:t> 18 </a:t>
            </a:r>
            <a:r>
              <a:rPr lang="hu-HU" sz="3200" dirty="0" err="1" smtClean="0"/>
              <a:t>years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I </a:t>
            </a:r>
            <a:r>
              <a:rPr lang="hu-HU" sz="3200" dirty="0" err="1" smtClean="0"/>
              <a:t>have</a:t>
            </a:r>
            <a:r>
              <a:rPr lang="hu-HU" sz="3200" dirty="0" smtClean="0"/>
              <a:t> </a:t>
            </a:r>
            <a:r>
              <a:rPr lang="hu-HU" sz="3200" dirty="0" err="1" smtClean="0"/>
              <a:t>lived</a:t>
            </a:r>
            <a:r>
              <a:rPr lang="hu-HU" sz="3200" dirty="0" smtClean="0"/>
              <a:t> here </a:t>
            </a:r>
            <a:r>
              <a:rPr lang="hu-HU" sz="3200" dirty="0" err="1" smtClean="0"/>
              <a:t>since</a:t>
            </a:r>
            <a:r>
              <a:rPr lang="hu-HU" sz="3200" dirty="0" smtClean="0"/>
              <a:t> 2002.</a:t>
            </a:r>
          </a:p>
        </p:txBody>
      </p:sp>
    </p:spTree>
    <p:extLst>
      <p:ext uri="{BB962C8B-B14F-4D97-AF65-F5344CB8AC3E}">
        <p14:creationId xmlns:p14="http://schemas.microsoft.com/office/powerpoint/2010/main" val="357766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exercises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https://www.perfect-english-grammar.com/present-perfect-exercise-3.html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293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848</TotalTime>
  <Words>232</Words>
  <Application>Microsoft Office PowerPoint</Application>
  <PresentationFormat>Szélesvásznú</PresentationFormat>
  <Paragraphs>44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Present Perfect</vt:lpstr>
      <vt:lpstr>PRESENT PERFECT</vt:lpstr>
      <vt:lpstr>Affirmative sentences</vt:lpstr>
      <vt:lpstr>Negative sentences</vt:lpstr>
      <vt:lpstr>PowerPoint-bemutató</vt:lpstr>
      <vt:lpstr>Questions</vt:lpstr>
      <vt:lpstr>Short answers</vt:lpstr>
      <vt:lpstr>Questions and answers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Hegedüs Éva</dc:creator>
  <cp:lastModifiedBy>Hegedüs Éva</cp:lastModifiedBy>
  <cp:revision>6</cp:revision>
  <dcterms:created xsi:type="dcterms:W3CDTF">2020-05-12T07:53:13Z</dcterms:created>
  <dcterms:modified xsi:type="dcterms:W3CDTF">2020-05-12T22:10:00Z</dcterms:modified>
</cp:coreProperties>
</file>