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996F-15A5-43CF-9C51-C7FA5FED6B5F}" type="datetimeFigureOut">
              <a:rPr lang="hu-HU" smtClean="0"/>
              <a:t>2021. 04. 06.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94E-0E08-478C-A4FE-50C7C72EFCAE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691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996F-15A5-43CF-9C51-C7FA5FED6B5F}" type="datetimeFigureOut">
              <a:rPr lang="hu-HU" smtClean="0"/>
              <a:t>2021. 04. 06.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94E-0E08-478C-A4FE-50C7C72EFC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2158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996F-15A5-43CF-9C51-C7FA5FED6B5F}" type="datetimeFigureOut">
              <a:rPr lang="hu-HU" smtClean="0"/>
              <a:t>2021. 04. 06.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94E-0E08-478C-A4FE-50C7C72EFC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935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996F-15A5-43CF-9C51-C7FA5FED6B5F}" type="datetimeFigureOut">
              <a:rPr lang="hu-HU" smtClean="0"/>
              <a:t>2021. 04. 06.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94E-0E08-478C-A4FE-50C7C72EFC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0495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996F-15A5-43CF-9C51-C7FA5FED6B5F}" type="datetimeFigureOut">
              <a:rPr lang="hu-HU" smtClean="0"/>
              <a:t>2021. 04. 06.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94E-0E08-478C-A4FE-50C7C72EFCAE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5580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996F-15A5-43CF-9C51-C7FA5FED6B5F}" type="datetimeFigureOut">
              <a:rPr lang="hu-HU" smtClean="0"/>
              <a:t>2021. 04. 06.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94E-0E08-478C-A4FE-50C7C72EFC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112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996F-15A5-43CF-9C51-C7FA5FED6B5F}" type="datetimeFigureOut">
              <a:rPr lang="hu-HU" smtClean="0"/>
              <a:t>2021. 04. 06.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94E-0E08-478C-A4FE-50C7C72EFC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074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996F-15A5-43CF-9C51-C7FA5FED6B5F}" type="datetimeFigureOut">
              <a:rPr lang="hu-HU" smtClean="0"/>
              <a:t>2021. 04. 06.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94E-0E08-478C-A4FE-50C7C72EFC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2137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996F-15A5-43CF-9C51-C7FA5FED6B5F}" type="datetimeFigureOut">
              <a:rPr lang="hu-HU" smtClean="0"/>
              <a:t>2021. 04. 06.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94E-0E08-478C-A4FE-50C7C72EFC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605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A5D996F-15A5-43CF-9C51-C7FA5FED6B5F}" type="datetimeFigureOut">
              <a:rPr lang="hu-HU" smtClean="0"/>
              <a:t>2021. 04. 06.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7DC94E-0E08-478C-A4FE-50C7C72EFC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700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996F-15A5-43CF-9C51-C7FA5FED6B5F}" type="datetimeFigureOut">
              <a:rPr lang="hu-HU" smtClean="0"/>
              <a:t>2021. 04. 06.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94E-0E08-478C-A4FE-50C7C72EFC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7902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A5D996F-15A5-43CF-9C51-C7FA5FED6B5F}" type="datetimeFigureOut">
              <a:rPr lang="hu-HU" smtClean="0"/>
              <a:t>2021. 04. 06.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D7DC94E-0E08-478C-A4FE-50C7C72EFCAE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25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Articles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 smtClean="0"/>
              <a:t>Definite</a:t>
            </a:r>
            <a:r>
              <a:rPr lang="hu-HU" dirty="0" smtClean="0"/>
              <a:t> </a:t>
            </a:r>
            <a:r>
              <a:rPr lang="hu-HU" dirty="0" err="1" smtClean="0"/>
              <a:t>articles</a:t>
            </a:r>
            <a:r>
              <a:rPr lang="hu-HU" dirty="0" smtClean="0"/>
              <a:t> (</a:t>
            </a:r>
            <a:r>
              <a:rPr lang="hu-HU" dirty="0" err="1" smtClean="0"/>
              <a:t>the</a:t>
            </a:r>
            <a:r>
              <a:rPr lang="hu-HU" dirty="0" smtClean="0"/>
              <a:t>) and </a:t>
            </a:r>
            <a:r>
              <a:rPr lang="hu-HU" dirty="0" err="1" smtClean="0"/>
              <a:t>zero</a:t>
            </a:r>
            <a:r>
              <a:rPr lang="hu-HU" dirty="0" smtClean="0"/>
              <a:t> </a:t>
            </a:r>
            <a:r>
              <a:rPr lang="hu-HU" dirty="0" err="1" smtClean="0"/>
              <a:t>articles</a:t>
            </a:r>
            <a:r>
              <a:rPr lang="hu-HU" dirty="0" smtClean="0"/>
              <a:t> (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Ø)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5259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Határozott névelőt (</a:t>
            </a:r>
            <a:r>
              <a:rPr lang="hu-HU" dirty="0" err="1" smtClean="0"/>
              <a:t>the</a:t>
            </a:r>
            <a:r>
              <a:rPr lang="hu-HU" dirty="0" smtClean="0"/>
              <a:t>) használunk,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753436" cy="4759902"/>
          </a:xfrm>
        </p:spPr>
        <p:txBody>
          <a:bodyPr>
            <a:normAutofit/>
          </a:bodyPr>
          <a:lstStyle/>
          <a:p>
            <a:r>
              <a:rPr lang="hu-HU" sz="3200" dirty="0"/>
              <a:t>h</a:t>
            </a:r>
            <a:r>
              <a:rPr lang="hu-HU" sz="3200" dirty="0" smtClean="0"/>
              <a:t>a egy konkrét dologról vagy dolgokról beszélünk</a:t>
            </a:r>
          </a:p>
          <a:p>
            <a:pPr lvl="1"/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school</a:t>
            </a:r>
            <a:r>
              <a:rPr lang="hu-HU" sz="2600" dirty="0" smtClean="0"/>
              <a:t> I go </a:t>
            </a:r>
            <a:r>
              <a:rPr lang="hu-HU" sz="2600" dirty="0" err="1" smtClean="0"/>
              <a:t>to</a:t>
            </a:r>
            <a:r>
              <a:rPr lang="hu-HU" sz="2600" dirty="0" smtClean="0"/>
              <a:t> …</a:t>
            </a:r>
          </a:p>
          <a:p>
            <a:r>
              <a:rPr lang="hu-HU" sz="3200" dirty="0"/>
              <a:t>b</a:t>
            </a:r>
            <a:r>
              <a:rPr lang="hu-HU" sz="3200" dirty="0" smtClean="0"/>
              <a:t>izonyos országnevek esetén </a:t>
            </a:r>
            <a:r>
              <a:rPr lang="hu-HU" dirty="0" smtClean="0"/>
              <a:t>(</a:t>
            </a:r>
            <a:r>
              <a:rPr lang="hu-HU" dirty="0" err="1" smtClean="0"/>
              <a:t>kingdom</a:t>
            </a:r>
            <a:r>
              <a:rPr lang="hu-HU" dirty="0" smtClean="0"/>
              <a:t>, </a:t>
            </a:r>
            <a:r>
              <a:rPr lang="hu-HU" dirty="0" err="1" smtClean="0"/>
              <a:t>states</a:t>
            </a:r>
            <a:r>
              <a:rPr lang="hu-HU" dirty="0" smtClean="0"/>
              <a:t>, </a:t>
            </a:r>
            <a:r>
              <a:rPr lang="hu-HU" dirty="0" err="1" smtClean="0"/>
              <a:t>republic</a:t>
            </a:r>
            <a:r>
              <a:rPr lang="hu-HU" dirty="0" smtClean="0"/>
              <a:t>)</a:t>
            </a:r>
          </a:p>
          <a:p>
            <a:pPr lvl="1"/>
            <a:r>
              <a:rPr lang="hu-HU" sz="2600" dirty="0" err="1"/>
              <a:t>t</a:t>
            </a:r>
            <a:r>
              <a:rPr lang="hu-HU" sz="2600" dirty="0" err="1" smtClean="0"/>
              <a:t>he</a:t>
            </a:r>
            <a:r>
              <a:rPr lang="hu-HU" sz="2600" dirty="0" smtClean="0"/>
              <a:t> United </a:t>
            </a:r>
            <a:r>
              <a:rPr lang="hu-HU" sz="2600" dirty="0" err="1" smtClean="0"/>
              <a:t>Kingdom</a:t>
            </a:r>
            <a:r>
              <a:rPr lang="hu-HU" sz="2600" dirty="0" smtClean="0"/>
              <a:t>, </a:t>
            </a:r>
            <a:r>
              <a:rPr lang="hu-HU" sz="2600" dirty="0" err="1" smtClean="0"/>
              <a:t>the</a:t>
            </a:r>
            <a:r>
              <a:rPr lang="hu-HU" sz="2600" dirty="0" smtClean="0"/>
              <a:t> United </a:t>
            </a:r>
            <a:r>
              <a:rPr lang="hu-HU" sz="2600" dirty="0" err="1" smtClean="0"/>
              <a:t>States</a:t>
            </a:r>
            <a:r>
              <a:rPr lang="hu-HU" sz="2600" dirty="0" smtClean="0"/>
              <a:t>,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Irish</a:t>
            </a:r>
            <a:r>
              <a:rPr lang="hu-HU" sz="2600" dirty="0" smtClean="0"/>
              <a:t> </a:t>
            </a:r>
            <a:r>
              <a:rPr lang="hu-HU" sz="2600" dirty="0" err="1" smtClean="0"/>
              <a:t>Republic</a:t>
            </a:r>
            <a:endParaRPr lang="hu-HU" sz="2600" dirty="0" smtClean="0"/>
          </a:p>
          <a:p>
            <a:r>
              <a:rPr lang="hu-HU" sz="3200" dirty="0" smtClean="0"/>
              <a:t>ha már előzőleg említettünk valamit </a:t>
            </a:r>
          </a:p>
          <a:p>
            <a:pPr lvl="1"/>
            <a:r>
              <a:rPr lang="hu-HU" sz="2600" dirty="0" err="1" smtClean="0"/>
              <a:t>There</a:t>
            </a:r>
            <a:r>
              <a:rPr lang="hu-HU" sz="2600" dirty="0" smtClean="0"/>
              <a:t> </a:t>
            </a:r>
            <a:r>
              <a:rPr lang="hu-HU" sz="2600" dirty="0" err="1" smtClean="0"/>
              <a:t>were</a:t>
            </a:r>
            <a:r>
              <a:rPr lang="hu-HU" sz="2600" dirty="0" smtClean="0"/>
              <a:t> a </a:t>
            </a:r>
            <a:r>
              <a:rPr lang="hu-HU" sz="2600" dirty="0" err="1" smtClean="0"/>
              <a:t>cat</a:t>
            </a:r>
            <a:r>
              <a:rPr lang="hu-HU" sz="2600" dirty="0" smtClean="0"/>
              <a:t> and a </a:t>
            </a:r>
            <a:r>
              <a:rPr lang="hu-HU" sz="2600" dirty="0" err="1" smtClean="0"/>
              <a:t>dog</a:t>
            </a:r>
            <a:r>
              <a:rPr lang="hu-HU" sz="2600" dirty="0" smtClean="0"/>
              <a:t>. The </a:t>
            </a:r>
            <a:r>
              <a:rPr lang="hu-HU" sz="2600" dirty="0" err="1" smtClean="0"/>
              <a:t>dog</a:t>
            </a:r>
            <a:r>
              <a:rPr lang="hu-HU" sz="2600" dirty="0" smtClean="0"/>
              <a:t> </a:t>
            </a:r>
            <a:r>
              <a:rPr lang="hu-HU" sz="2600" dirty="0" err="1" smtClean="0"/>
              <a:t>was</a:t>
            </a:r>
            <a:r>
              <a:rPr lang="hu-HU" sz="2600" dirty="0" smtClean="0"/>
              <a:t> </a:t>
            </a:r>
            <a:r>
              <a:rPr lang="hu-HU" sz="2600" dirty="0" err="1" smtClean="0"/>
              <a:t>brown</a:t>
            </a:r>
            <a:r>
              <a:rPr lang="hu-HU" sz="2600" dirty="0" smtClean="0"/>
              <a:t>.</a:t>
            </a:r>
          </a:p>
          <a:p>
            <a:r>
              <a:rPr lang="hu-HU" sz="3200" dirty="0" smtClean="0"/>
              <a:t>bizonyos földrajzi nevek esetén (</a:t>
            </a:r>
            <a:r>
              <a:rPr lang="hu-HU" sz="3200" dirty="0" err="1" smtClean="0"/>
              <a:t>rivers</a:t>
            </a:r>
            <a:r>
              <a:rPr lang="hu-HU" sz="3200" dirty="0" smtClean="0"/>
              <a:t>, mountain </a:t>
            </a:r>
            <a:r>
              <a:rPr lang="hu-HU" sz="3200" dirty="0" err="1" smtClean="0"/>
              <a:t>ranges</a:t>
            </a:r>
            <a:r>
              <a:rPr lang="hu-HU" sz="3200" dirty="0" smtClean="0"/>
              <a:t>, </a:t>
            </a:r>
            <a:r>
              <a:rPr lang="hu-HU" sz="3200" dirty="0" err="1" smtClean="0"/>
              <a:t>seas</a:t>
            </a:r>
            <a:r>
              <a:rPr lang="hu-HU" sz="3200" dirty="0" smtClean="0"/>
              <a:t>, </a:t>
            </a:r>
            <a:r>
              <a:rPr lang="hu-HU" sz="3200" dirty="0" err="1" smtClean="0"/>
              <a:t>oceans</a:t>
            </a:r>
            <a:r>
              <a:rPr lang="hu-HU" sz="3200" dirty="0" smtClean="0"/>
              <a:t>) </a:t>
            </a:r>
          </a:p>
          <a:p>
            <a:pPr lvl="1"/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Thames</a:t>
            </a:r>
            <a:r>
              <a:rPr lang="hu-HU" sz="2600" dirty="0" smtClean="0"/>
              <a:t>,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Andes</a:t>
            </a:r>
            <a:r>
              <a:rPr lang="hu-HU" sz="2600" dirty="0" smtClean="0"/>
              <a:t>,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Mediterranean</a:t>
            </a:r>
            <a:r>
              <a:rPr lang="hu-HU" sz="2600" dirty="0" smtClean="0"/>
              <a:t>,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Atlantic</a:t>
            </a:r>
            <a:r>
              <a:rPr lang="hu-HU" sz="2600" dirty="0" smtClean="0"/>
              <a:t> </a:t>
            </a:r>
            <a:r>
              <a:rPr lang="hu-HU" sz="2600" dirty="0" err="1"/>
              <a:t>O</a:t>
            </a:r>
            <a:r>
              <a:rPr lang="hu-HU" sz="2600" dirty="0" err="1" smtClean="0"/>
              <a:t>cean</a:t>
            </a:r>
            <a:endParaRPr lang="hu-HU" sz="2600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1126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Nem használunk határozott névelőt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6084"/>
          </a:xfrm>
        </p:spPr>
        <p:txBody>
          <a:bodyPr>
            <a:normAutofit lnSpcReduction="10000"/>
          </a:bodyPr>
          <a:lstStyle/>
          <a:p>
            <a:r>
              <a:rPr lang="hu-HU" sz="3500" dirty="0" smtClean="0"/>
              <a:t>Városok, nyelvek, sportok, hét napjai …. </a:t>
            </a:r>
          </a:p>
          <a:p>
            <a:pPr lvl="1"/>
            <a:r>
              <a:rPr lang="hu-HU" sz="2800" dirty="0" err="1" smtClean="0"/>
              <a:t>My</a:t>
            </a:r>
            <a:r>
              <a:rPr lang="hu-HU" sz="2800" dirty="0" smtClean="0"/>
              <a:t> </a:t>
            </a:r>
            <a:r>
              <a:rPr lang="hu-HU" sz="2800" dirty="0" err="1" smtClean="0"/>
              <a:t>friend</a:t>
            </a:r>
            <a:r>
              <a:rPr lang="hu-HU" sz="2800" dirty="0" smtClean="0"/>
              <a:t> </a:t>
            </a:r>
            <a:r>
              <a:rPr lang="hu-HU" sz="2800" dirty="0" err="1" smtClean="0"/>
              <a:t>lives</a:t>
            </a:r>
            <a:r>
              <a:rPr lang="hu-HU" sz="2800" dirty="0" smtClean="0"/>
              <a:t> in Budapest, I </a:t>
            </a:r>
            <a:r>
              <a:rPr lang="hu-HU" sz="2800" dirty="0" err="1" smtClean="0"/>
              <a:t>speak</a:t>
            </a:r>
            <a:r>
              <a:rPr lang="hu-HU" sz="2800" dirty="0" smtClean="0"/>
              <a:t> </a:t>
            </a:r>
            <a:r>
              <a:rPr lang="hu-HU" sz="2800" dirty="0" err="1" smtClean="0"/>
              <a:t>Hungarian</a:t>
            </a:r>
            <a:r>
              <a:rPr lang="hu-HU" sz="2800" dirty="0" smtClean="0"/>
              <a:t>, </a:t>
            </a:r>
            <a:r>
              <a:rPr lang="hu-HU" sz="2800" dirty="0" err="1" smtClean="0"/>
              <a:t>She’s</a:t>
            </a:r>
            <a:r>
              <a:rPr lang="hu-HU" sz="2800" dirty="0" smtClean="0"/>
              <a:t> </a:t>
            </a:r>
            <a:r>
              <a:rPr lang="hu-HU" sz="2800" dirty="0" err="1" smtClean="0"/>
              <a:t>very</a:t>
            </a:r>
            <a:r>
              <a:rPr lang="hu-HU" sz="2800" dirty="0" smtClean="0"/>
              <a:t> </a:t>
            </a:r>
            <a:r>
              <a:rPr lang="hu-HU" sz="2800" dirty="0" err="1" smtClean="0"/>
              <a:t>good</a:t>
            </a:r>
            <a:r>
              <a:rPr lang="hu-HU" sz="2800" dirty="0" smtClean="0"/>
              <a:t> </a:t>
            </a:r>
            <a:r>
              <a:rPr lang="hu-HU" sz="2800" dirty="0" err="1" smtClean="0"/>
              <a:t>at</a:t>
            </a:r>
            <a:r>
              <a:rPr lang="hu-HU" sz="2800" dirty="0" smtClean="0"/>
              <a:t> </a:t>
            </a:r>
            <a:r>
              <a:rPr lang="hu-HU" sz="2800" dirty="0" err="1" smtClean="0"/>
              <a:t>football</a:t>
            </a:r>
            <a:r>
              <a:rPr lang="hu-HU" sz="2800" dirty="0" smtClean="0"/>
              <a:t>. I </a:t>
            </a:r>
            <a:r>
              <a:rPr lang="hu-HU" sz="2800" dirty="0" err="1" smtClean="0"/>
              <a:t>was</a:t>
            </a:r>
            <a:r>
              <a:rPr lang="hu-HU" sz="2800" dirty="0" smtClean="0"/>
              <a:t> </a:t>
            </a:r>
            <a:r>
              <a:rPr lang="hu-HU" sz="2800" dirty="0" err="1" smtClean="0"/>
              <a:t>born</a:t>
            </a:r>
            <a:r>
              <a:rPr lang="hu-HU" sz="2800" dirty="0" smtClean="0"/>
              <a:t> </a:t>
            </a:r>
            <a:r>
              <a:rPr lang="hu-HU" sz="2800" dirty="0" err="1" smtClean="0"/>
              <a:t>on</a:t>
            </a:r>
            <a:r>
              <a:rPr lang="hu-HU" sz="2800" dirty="0" smtClean="0"/>
              <a:t> </a:t>
            </a:r>
            <a:r>
              <a:rPr lang="hu-HU" sz="2800" dirty="0" err="1" smtClean="0"/>
              <a:t>Wednesday</a:t>
            </a:r>
            <a:r>
              <a:rPr lang="hu-HU" sz="2800" dirty="0" smtClean="0"/>
              <a:t>.</a:t>
            </a:r>
          </a:p>
          <a:p>
            <a:r>
              <a:rPr lang="hu-HU" sz="3200" dirty="0" smtClean="0"/>
              <a:t>Ha általánosságban beszélünk valamiről </a:t>
            </a:r>
          </a:p>
          <a:p>
            <a:pPr lvl="1"/>
            <a:r>
              <a:rPr lang="hu-HU" sz="2600" dirty="0" smtClean="0"/>
              <a:t>Spring is </a:t>
            </a:r>
            <a:r>
              <a:rPr lang="hu-HU" sz="2600" dirty="0" err="1" smtClean="0"/>
              <a:t>beautiful</a:t>
            </a:r>
            <a:r>
              <a:rPr lang="hu-HU" sz="2600" dirty="0" smtClean="0"/>
              <a:t>.</a:t>
            </a:r>
          </a:p>
          <a:p>
            <a:r>
              <a:rPr lang="hu-HU" sz="3200" dirty="0" smtClean="0"/>
              <a:t>A legtöbb országnévvel </a:t>
            </a:r>
          </a:p>
          <a:p>
            <a:pPr lvl="1"/>
            <a:r>
              <a:rPr lang="hu-HU" sz="2600" dirty="0" smtClean="0"/>
              <a:t>Hungary, Spain</a:t>
            </a:r>
          </a:p>
          <a:p>
            <a:r>
              <a:rPr lang="hu-HU" sz="3200" dirty="0" smtClean="0"/>
              <a:t>Intézmények esetén </a:t>
            </a:r>
          </a:p>
          <a:p>
            <a:pPr lvl="1"/>
            <a:r>
              <a:rPr lang="hu-HU" sz="2600" dirty="0" err="1" smtClean="0"/>
              <a:t>They</a:t>
            </a:r>
            <a:r>
              <a:rPr lang="hu-HU" sz="2600" dirty="0" smtClean="0"/>
              <a:t> </a:t>
            </a:r>
            <a:r>
              <a:rPr lang="hu-HU" sz="2600" dirty="0" err="1" smtClean="0"/>
              <a:t>saw</a:t>
            </a:r>
            <a:r>
              <a:rPr lang="hu-HU" sz="2600" dirty="0" smtClean="0"/>
              <a:t>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prison</a:t>
            </a:r>
            <a:r>
              <a:rPr lang="hu-HU" sz="2600" dirty="0" smtClean="0"/>
              <a:t> – he </a:t>
            </a:r>
            <a:r>
              <a:rPr lang="hu-HU" sz="2600" dirty="0" err="1" smtClean="0"/>
              <a:t>went</a:t>
            </a:r>
            <a:r>
              <a:rPr lang="hu-HU" sz="2600" dirty="0" smtClean="0"/>
              <a:t> </a:t>
            </a:r>
            <a:r>
              <a:rPr lang="hu-HU" sz="2600" dirty="0" err="1" smtClean="0"/>
              <a:t>to</a:t>
            </a:r>
            <a:r>
              <a:rPr lang="hu-HU" sz="2600" dirty="0" smtClean="0"/>
              <a:t> </a:t>
            </a:r>
            <a:r>
              <a:rPr lang="hu-HU" sz="2600" dirty="0" err="1" smtClean="0"/>
              <a:t>prison</a:t>
            </a:r>
            <a:r>
              <a:rPr lang="hu-HU" sz="2600" dirty="0" smtClean="0"/>
              <a:t> </a:t>
            </a:r>
            <a:r>
              <a:rPr lang="hu-HU" sz="2600" dirty="0" err="1" smtClean="0"/>
              <a:t>for</a:t>
            </a:r>
            <a:r>
              <a:rPr lang="hu-HU" sz="2600" dirty="0" smtClean="0"/>
              <a:t> </a:t>
            </a:r>
            <a:r>
              <a:rPr lang="hu-HU" sz="2600" dirty="0" err="1" smtClean="0"/>
              <a:t>armed</a:t>
            </a:r>
            <a:r>
              <a:rPr lang="hu-HU" sz="2600" dirty="0" smtClean="0"/>
              <a:t> </a:t>
            </a:r>
            <a:r>
              <a:rPr lang="hu-HU" sz="2600" dirty="0" err="1" smtClean="0"/>
              <a:t>robbery</a:t>
            </a:r>
            <a:endParaRPr lang="hu-HU" sz="2600" dirty="0" smtClean="0"/>
          </a:p>
          <a:p>
            <a:pPr lvl="1"/>
            <a:r>
              <a:rPr lang="hu-HU" sz="2600" dirty="0" smtClean="0"/>
              <a:t>I </a:t>
            </a:r>
            <a:r>
              <a:rPr lang="hu-HU" sz="2600" dirty="0" err="1" smtClean="0"/>
              <a:t>visited</a:t>
            </a:r>
            <a:r>
              <a:rPr lang="hu-HU" sz="2600" dirty="0" smtClean="0"/>
              <a:t> a </a:t>
            </a:r>
            <a:r>
              <a:rPr lang="hu-HU" sz="2600" dirty="0" err="1" smtClean="0"/>
              <a:t>friend</a:t>
            </a:r>
            <a:r>
              <a:rPr lang="hu-HU" sz="2600" dirty="0" smtClean="0"/>
              <a:t> in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hospital</a:t>
            </a:r>
            <a:r>
              <a:rPr lang="hu-HU" sz="2600" dirty="0" smtClean="0"/>
              <a:t> – </a:t>
            </a:r>
            <a:r>
              <a:rPr lang="hu-HU" sz="2600" dirty="0" err="1" smtClean="0"/>
              <a:t>she</a:t>
            </a:r>
            <a:r>
              <a:rPr lang="hu-HU" sz="2600" dirty="0" smtClean="0"/>
              <a:t> </a:t>
            </a:r>
            <a:r>
              <a:rPr lang="hu-HU" sz="2600" dirty="0" err="1" smtClean="0"/>
              <a:t>went</a:t>
            </a:r>
            <a:r>
              <a:rPr lang="hu-HU" sz="2600" dirty="0" smtClean="0"/>
              <a:t> </a:t>
            </a:r>
            <a:r>
              <a:rPr lang="hu-HU" sz="2600" dirty="0" err="1" smtClean="0"/>
              <a:t>to</a:t>
            </a:r>
            <a:r>
              <a:rPr lang="hu-HU" sz="2600" dirty="0" smtClean="0"/>
              <a:t> </a:t>
            </a:r>
            <a:r>
              <a:rPr lang="hu-HU" sz="2600" dirty="0" err="1" smtClean="0"/>
              <a:t>hospital</a:t>
            </a:r>
            <a:r>
              <a:rPr lang="hu-HU" sz="2600" dirty="0" smtClean="0"/>
              <a:t> </a:t>
            </a:r>
            <a:r>
              <a:rPr lang="hu-HU" sz="2600" dirty="0" err="1" smtClean="0"/>
              <a:t>because</a:t>
            </a:r>
            <a:r>
              <a:rPr lang="hu-HU" sz="2600" dirty="0" smtClean="0"/>
              <a:t> </a:t>
            </a:r>
            <a:r>
              <a:rPr lang="hu-HU" sz="2600" dirty="0" err="1" smtClean="0"/>
              <a:t>she</a:t>
            </a:r>
            <a:r>
              <a:rPr lang="hu-HU" sz="2600" dirty="0" smtClean="0"/>
              <a:t> </a:t>
            </a:r>
            <a:r>
              <a:rPr lang="hu-HU" sz="2600" dirty="0" err="1" smtClean="0"/>
              <a:t>was</a:t>
            </a:r>
            <a:r>
              <a:rPr lang="hu-HU" sz="2600" dirty="0" smtClean="0"/>
              <a:t> ill.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5311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ktív">
  <a:themeElements>
    <a:clrScheme name="Retrospektív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</TotalTime>
  <Words>177</Words>
  <Application>Microsoft Office PowerPoint</Application>
  <PresentationFormat>Szélesvásznú</PresentationFormat>
  <Paragraphs>21</Paragraphs>
  <Slides>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8" baseType="lpstr">
      <vt:lpstr>Calibri</vt:lpstr>
      <vt:lpstr>Calibri Light</vt:lpstr>
      <vt:lpstr>Times New Roman</vt:lpstr>
      <vt:lpstr>Webdings</vt:lpstr>
      <vt:lpstr>Retrospektív</vt:lpstr>
      <vt:lpstr>Articles</vt:lpstr>
      <vt:lpstr>Határozott névelőt (the) használunk, </vt:lpstr>
      <vt:lpstr>Nem használunk határozott névelőt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Articles</dc:title>
  <dc:creator>Hegedüs Éva</dc:creator>
  <cp:lastModifiedBy>Hegedüs Éva</cp:lastModifiedBy>
  <cp:revision>4</cp:revision>
  <dcterms:created xsi:type="dcterms:W3CDTF">2021-04-07T09:56:05Z</dcterms:created>
  <dcterms:modified xsi:type="dcterms:W3CDTF">2021-04-07T10:33:33Z</dcterms:modified>
</cp:coreProperties>
</file>