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BBAE-F708-4901-A5F8-8063798D553D}" type="datetimeFigureOut">
              <a:rPr lang="hu-HU" smtClean="0"/>
              <a:t>2021. 05. 24.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811A-566D-42EB-BBC1-AD69CD6FB2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14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BBAE-F708-4901-A5F8-8063798D553D}" type="datetimeFigureOut">
              <a:rPr lang="hu-HU" smtClean="0"/>
              <a:t>2021. 05. 24.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811A-566D-42EB-BBC1-AD69CD6FB2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073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BBAE-F708-4901-A5F8-8063798D553D}" type="datetimeFigureOut">
              <a:rPr lang="hu-HU" smtClean="0"/>
              <a:t>2021. 05. 24.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811A-566D-42EB-BBC1-AD69CD6FB2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024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BBAE-F708-4901-A5F8-8063798D553D}" type="datetimeFigureOut">
              <a:rPr lang="hu-HU" smtClean="0"/>
              <a:t>2021. 05. 24.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811A-566D-42EB-BBC1-AD69CD6FB2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292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BBAE-F708-4901-A5F8-8063798D553D}" type="datetimeFigureOut">
              <a:rPr lang="hu-HU" smtClean="0"/>
              <a:t>2021. 05. 24.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811A-566D-42EB-BBC1-AD69CD6FB2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758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BBAE-F708-4901-A5F8-8063798D553D}" type="datetimeFigureOut">
              <a:rPr lang="hu-HU" smtClean="0"/>
              <a:t>2021. 05. 24.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811A-566D-42EB-BBC1-AD69CD6FB2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01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BBAE-F708-4901-A5F8-8063798D553D}" type="datetimeFigureOut">
              <a:rPr lang="hu-HU" smtClean="0"/>
              <a:t>2021. 05. 24.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811A-566D-42EB-BBC1-AD69CD6FB2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587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BBAE-F708-4901-A5F8-8063798D553D}" type="datetimeFigureOut">
              <a:rPr lang="hu-HU" smtClean="0"/>
              <a:t>2021. 05. 24.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811A-566D-42EB-BBC1-AD69CD6FB2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807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BBAE-F708-4901-A5F8-8063798D553D}" type="datetimeFigureOut">
              <a:rPr lang="hu-HU" smtClean="0"/>
              <a:t>2021. 05. 24.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811A-566D-42EB-BBC1-AD69CD6FB2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170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BBAE-F708-4901-A5F8-8063798D553D}" type="datetimeFigureOut">
              <a:rPr lang="hu-HU" smtClean="0"/>
              <a:t>2021. 05. 24.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811A-566D-42EB-BBC1-AD69CD6FB2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229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BBAE-F708-4901-A5F8-8063798D553D}" type="datetimeFigureOut">
              <a:rPr lang="hu-HU" smtClean="0"/>
              <a:t>2021. 05. 24.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5811A-566D-42EB-BBC1-AD69CD6FB2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337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2BBAE-F708-4901-A5F8-8063798D553D}" type="datetimeFigureOut">
              <a:rPr lang="hu-HU" smtClean="0"/>
              <a:t>2021. 05. 24.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5811A-566D-42EB-BBC1-AD69CD6FB2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349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m/news/av/world-europe-4885657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061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>
              <a:hlinkClick r:id="rId2"/>
            </a:endParaRPr>
          </a:p>
          <a:p>
            <a:r>
              <a:rPr lang="hu-HU" dirty="0" smtClean="0">
                <a:hlinkClick r:id="rId2"/>
              </a:rPr>
              <a:t>https://www.youtube.com/watch?v=itEXhxjOPjk </a:t>
            </a:r>
            <a:endParaRPr lang="hu-HU" dirty="0">
              <a:hlinkClick r:id="rId2"/>
            </a:endParaRPr>
          </a:p>
          <a:p>
            <a:endParaRPr lang="hu-HU" dirty="0" smtClean="0">
              <a:hlinkClick r:id="rId2"/>
            </a:endParaRPr>
          </a:p>
          <a:p>
            <a:r>
              <a:rPr lang="hu-HU" dirty="0" smtClean="0">
                <a:hlinkClick r:id="rId2"/>
              </a:rPr>
              <a:t>https://www.bbc.com/news/av/world-europe-48856570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31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err="1"/>
              <a:t>Kristin</a:t>
            </a:r>
            <a:r>
              <a:rPr lang="hu-HU" sz="3200" dirty="0"/>
              <a:t> Otto, Egerszegi Krisztina és </a:t>
            </a:r>
            <a:r>
              <a:rPr lang="hu-HU" sz="3200" dirty="0" err="1"/>
              <a:t>Cornelia</a:t>
            </a:r>
            <a:r>
              <a:rPr lang="hu-HU" sz="3200" dirty="0"/>
              <a:t> </a:t>
            </a:r>
            <a:r>
              <a:rPr lang="hu-HU" sz="3200" dirty="0" err="1"/>
              <a:t>Sirch</a:t>
            </a:r>
            <a:r>
              <a:rPr lang="hu-HU" sz="3200" dirty="0"/>
              <a:t> 1988. szeptember </a:t>
            </a:r>
            <a:r>
              <a:rPr lang="hu-HU" sz="3200" dirty="0" smtClean="0"/>
              <a:t>22-én a szöuli olimpián</a:t>
            </a:r>
            <a:endParaRPr lang="hu-HU" sz="3200" dirty="0"/>
          </a:p>
        </p:txBody>
      </p:sp>
      <p:pic>
        <p:nvPicPr>
          <p:cNvPr id="1026" name="Picture 2" descr="Kristin Otto, Egerszegi Krisztina és Cornelia Sirch 1988. szeptember 22-é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054" y="1755284"/>
            <a:ext cx="7555345" cy="5102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33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smtClean="0"/>
              <a:t>Heidi </a:t>
            </a:r>
            <a:r>
              <a:rPr lang="hu-HU" sz="4000" dirty="0" err="1" smtClean="0"/>
              <a:t>Krieger</a:t>
            </a:r>
            <a:endParaRPr lang="hu-HU" sz="4000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smtClean="0"/>
              <a:t>Andreas </a:t>
            </a:r>
            <a:r>
              <a:rPr lang="hu-HU" sz="4000" dirty="0" err="1" smtClean="0"/>
              <a:t>Krieger</a:t>
            </a:r>
            <a:endParaRPr lang="hu-HU" sz="4000" dirty="0"/>
          </a:p>
        </p:txBody>
      </p:sp>
      <p:pic>
        <p:nvPicPr>
          <p:cNvPr id="2050" name="Picture 2" descr="East Germany's forgotten Olympic doping victims tell of illness,  infertility and changing sex - Mirror Onlin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436" y="2505074"/>
            <a:ext cx="4032539" cy="403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erman Shot Put Champion Heidi Krieger, Unwittingly Doped In 1970s,  Undergoes Sex Change Surgery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194" y="2505074"/>
            <a:ext cx="2790691" cy="421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13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242964" cy="1325563"/>
          </a:xfrm>
        </p:spPr>
        <p:txBody>
          <a:bodyPr>
            <a:noAutofit/>
          </a:bodyPr>
          <a:lstStyle/>
          <a:p>
            <a:r>
              <a:rPr lang="hu-HU" sz="3200" dirty="0" err="1"/>
              <a:t>Silke</a:t>
            </a:r>
            <a:r>
              <a:rPr lang="hu-HU" sz="3200" dirty="0"/>
              <a:t> </a:t>
            </a:r>
            <a:r>
              <a:rPr lang="hu-HU" sz="3200" dirty="0" err="1"/>
              <a:t>Gladisch</a:t>
            </a:r>
            <a:r>
              <a:rPr lang="hu-HU" sz="3200" dirty="0"/>
              <a:t>, Marita Koch, Ingrid </a:t>
            </a:r>
            <a:r>
              <a:rPr lang="hu-HU" sz="3200" dirty="0" err="1"/>
              <a:t>Auerswald</a:t>
            </a:r>
            <a:r>
              <a:rPr lang="hu-HU" sz="3200" dirty="0"/>
              <a:t> and </a:t>
            </a:r>
            <a:r>
              <a:rPr lang="hu-HU" sz="3200" dirty="0" err="1"/>
              <a:t>Marlies</a:t>
            </a:r>
            <a:r>
              <a:rPr lang="hu-HU" sz="3200" dirty="0"/>
              <a:t> </a:t>
            </a:r>
            <a:r>
              <a:rPr lang="hu-HU" sz="3200" dirty="0" err="1" smtClean="0"/>
              <a:t>Goehr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1993 World </a:t>
            </a:r>
            <a:r>
              <a:rPr lang="hu-HU" sz="3200" dirty="0" err="1" smtClean="0"/>
              <a:t>Athletics</a:t>
            </a:r>
            <a:r>
              <a:rPr lang="hu-HU" sz="3200" dirty="0" smtClean="0"/>
              <a:t> </a:t>
            </a:r>
            <a:r>
              <a:rPr lang="hu-HU" sz="3200" dirty="0" err="1" smtClean="0"/>
              <a:t>Championship</a:t>
            </a:r>
            <a:r>
              <a:rPr lang="hu-HU" sz="3200" dirty="0" smtClean="0"/>
              <a:t> 4x100 </a:t>
            </a:r>
            <a:r>
              <a:rPr lang="hu-HU" sz="3200" dirty="0" err="1" smtClean="0"/>
              <a:t>relay</a:t>
            </a:r>
            <a:endParaRPr lang="hu-HU" sz="3200" dirty="0"/>
          </a:p>
        </p:txBody>
      </p:sp>
      <p:pic>
        <p:nvPicPr>
          <p:cNvPr id="3074" name="Picture 2" descr="East Germans Silke Gladisch, Marita Koch, Marlies Goehr and Ingrid Auerswald (from left) wave to the crowd after winning the women's 4x100m relay at the World Athletics Championships in Helsinki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802" y="2475346"/>
            <a:ext cx="7605760" cy="4278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66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Birgit Fischer</a:t>
            </a:r>
            <a:endParaRPr lang="hu-HU" dirty="0"/>
          </a:p>
        </p:txBody>
      </p:sp>
      <p:pic>
        <p:nvPicPr>
          <p:cNvPr id="4098" name="Picture 2" descr="Birgit Fischer: Olympic Legend | Culture| Arts, music and lifestyle  reporting from Germany | DW | 03.09.20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15621"/>
            <a:ext cx="5948218" cy="439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79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Jarmila </a:t>
            </a:r>
            <a:r>
              <a:rPr lang="hu-HU" dirty="0" err="1" smtClean="0"/>
              <a:t>Cratochvilova</a:t>
            </a:r>
            <a:endParaRPr lang="hu-HU" dirty="0"/>
          </a:p>
        </p:txBody>
      </p:sp>
      <p:pic>
        <p:nvPicPr>
          <p:cNvPr id="5124" name="Picture 4" descr="9030251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639" y="1906040"/>
            <a:ext cx="5025797" cy="512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60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3811</TotalTime>
  <Words>40</Words>
  <Application>Microsoft Office PowerPoint</Application>
  <PresentationFormat>Szélesvásznú</PresentationFormat>
  <Paragraphs>10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Office-téma</vt:lpstr>
      <vt:lpstr>PowerPoint-bemutató</vt:lpstr>
      <vt:lpstr>PowerPoint-bemutató</vt:lpstr>
      <vt:lpstr>Kristin Otto, Egerszegi Krisztina és Cornelia Sirch 1988. szeptember 22-én a szöuli olimpián</vt:lpstr>
      <vt:lpstr>PowerPoint-bemutató</vt:lpstr>
      <vt:lpstr>Silke Gladisch, Marita Koch, Ingrid Auerswald and Marlies Goehr  1993 World Athletics Championship 4x100 relay</vt:lpstr>
      <vt:lpstr>Birgit Fischer</vt:lpstr>
      <vt:lpstr>Jarmila Cratochvilova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Hegedüs Éva</dc:creator>
  <cp:lastModifiedBy>Hegedüs Éva</cp:lastModifiedBy>
  <cp:revision>5</cp:revision>
  <dcterms:created xsi:type="dcterms:W3CDTF">2021-05-24T15:36:22Z</dcterms:created>
  <dcterms:modified xsi:type="dcterms:W3CDTF">2021-05-27T07:07:24Z</dcterms:modified>
</cp:coreProperties>
</file>